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4" d="100"/>
          <a:sy n="54" d="100"/>
        </p:scale>
        <p:origin x="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6441F-A454-40B3-9A9D-45A7669BC53A}"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9E2A1-C1B6-4060-8E11-A4EEF1290DF8}" type="slidenum">
              <a:rPr lang="en-US" smtClean="0"/>
              <a:t>‹#›</a:t>
            </a:fld>
            <a:endParaRPr lang="en-US"/>
          </a:p>
        </p:txBody>
      </p:sp>
    </p:spTree>
    <p:extLst>
      <p:ext uri="{BB962C8B-B14F-4D97-AF65-F5344CB8AC3E}">
        <p14:creationId xmlns:p14="http://schemas.microsoft.com/office/powerpoint/2010/main" val="225833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E2C24-02A8-4287-89F8-D9F10CE9C281}" type="slidenum">
              <a:rPr lang="en-US" smtClean="0"/>
              <a:t>21</a:t>
            </a:fld>
            <a:endParaRPr lang="en-US"/>
          </a:p>
        </p:txBody>
      </p:sp>
    </p:spTree>
    <p:extLst>
      <p:ext uri="{BB962C8B-B14F-4D97-AF65-F5344CB8AC3E}">
        <p14:creationId xmlns:p14="http://schemas.microsoft.com/office/powerpoint/2010/main" val="404037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E2C24-02A8-4287-89F8-D9F10CE9C281}" type="slidenum">
              <a:rPr lang="en-US" smtClean="0"/>
              <a:t>23</a:t>
            </a:fld>
            <a:endParaRPr lang="en-US"/>
          </a:p>
        </p:txBody>
      </p:sp>
    </p:spTree>
    <p:extLst>
      <p:ext uri="{BB962C8B-B14F-4D97-AF65-F5344CB8AC3E}">
        <p14:creationId xmlns:p14="http://schemas.microsoft.com/office/powerpoint/2010/main" val="264359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E2C24-02A8-4287-89F8-D9F10CE9C281}" type="slidenum">
              <a:rPr lang="en-US" smtClean="0"/>
              <a:t>25</a:t>
            </a:fld>
            <a:endParaRPr lang="en-US"/>
          </a:p>
        </p:txBody>
      </p:sp>
    </p:spTree>
    <p:extLst>
      <p:ext uri="{BB962C8B-B14F-4D97-AF65-F5344CB8AC3E}">
        <p14:creationId xmlns:p14="http://schemas.microsoft.com/office/powerpoint/2010/main" val="150951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E2C24-02A8-4287-89F8-D9F10CE9C281}" type="slidenum">
              <a:rPr lang="en-US" smtClean="0"/>
              <a:t>27</a:t>
            </a:fld>
            <a:endParaRPr lang="en-US"/>
          </a:p>
        </p:txBody>
      </p:sp>
    </p:spTree>
    <p:extLst>
      <p:ext uri="{BB962C8B-B14F-4D97-AF65-F5344CB8AC3E}">
        <p14:creationId xmlns:p14="http://schemas.microsoft.com/office/powerpoint/2010/main" val="100535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41D86-649B-4A7F-8DFE-FD5AA7BF35C8}"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232452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41D86-649B-4A7F-8DFE-FD5AA7BF35C8}"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423556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41D86-649B-4A7F-8DFE-FD5AA7BF35C8}"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29167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471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9568855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38383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5947587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41D86-649B-4A7F-8DFE-FD5AA7BF35C8}"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326547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A41D86-649B-4A7F-8DFE-FD5AA7BF35C8}"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80893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41D86-649B-4A7F-8DFE-FD5AA7BF35C8}"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54035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41D86-649B-4A7F-8DFE-FD5AA7BF35C8}"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333952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41D86-649B-4A7F-8DFE-FD5AA7BF35C8}"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108024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41D86-649B-4A7F-8DFE-FD5AA7BF35C8}"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6836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41D86-649B-4A7F-8DFE-FD5AA7BF35C8}"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226958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41D86-649B-4A7F-8DFE-FD5AA7BF35C8}"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DC883-8079-4106-B2FE-B0E926F5F5D9}" type="slidenum">
              <a:rPr lang="en-US" smtClean="0"/>
              <a:t>‹#›</a:t>
            </a:fld>
            <a:endParaRPr lang="en-US"/>
          </a:p>
        </p:txBody>
      </p:sp>
    </p:spTree>
    <p:extLst>
      <p:ext uri="{BB962C8B-B14F-4D97-AF65-F5344CB8AC3E}">
        <p14:creationId xmlns:p14="http://schemas.microsoft.com/office/powerpoint/2010/main" val="345596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41D86-649B-4A7F-8DFE-FD5AA7BF35C8}"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DC883-8079-4106-B2FE-B0E926F5F5D9}" type="slidenum">
              <a:rPr lang="en-US" smtClean="0"/>
              <a:t>‹#›</a:t>
            </a:fld>
            <a:endParaRPr lang="en-US"/>
          </a:p>
        </p:txBody>
      </p:sp>
    </p:spTree>
    <p:extLst>
      <p:ext uri="{BB962C8B-B14F-4D97-AF65-F5344CB8AC3E}">
        <p14:creationId xmlns:p14="http://schemas.microsoft.com/office/powerpoint/2010/main" val="2494277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4.png"/><Relationship Id="rId7" Type="http://schemas.openxmlformats.org/officeDocument/2006/relationships/image" Target="../media/image43.png"/><Relationship Id="rId12"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13.png"/><Relationship Id="rId10" Type="http://schemas.openxmlformats.org/officeDocument/2006/relationships/image" Target="../media/image49.svg"/><Relationship Id="rId4" Type="http://schemas.openxmlformats.org/officeDocument/2006/relationships/image" Target="../media/image12.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53.svg"/><Relationship Id="rId5" Type="http://schemas.openxmlformats.org/officeDocument/2006/relationships/image" Target="../media/image12.png"/><Relationship Id="rId10"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53.sv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53.sv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58.svg"/><Relationship Id="rId11" Type="http://schemas.openxmlformats.org/officeDocument/2006/relationships/image" Target="../media/image16.png"/><Relationship Id="rId5" Type="http://schemas.openxmlformats.org/officeDocument/2006/relationships/image" Target="../media/image55.png"/><Relationship Id="rId10" Type="http://schemas.openxmlformats.org/officeDocument/2006/relationships/image" Target="../media/image13.png"/><Relationship Id="rId4" Type="http://schemas.openxmlformats.org/officeDocument/2006/relationships/image" Target="../media/image47.sv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png"/><Relationship Id="rId7" Type="http://schemas.openxmlformats.org/officeDocument/2006/relationships/image" Target="../media/image20.png"/><Relationship Id="rId12"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2.png"/><Relationship Id="rId10" Type="http://schemas.openxmlformats.org/officeDocument/2006/relationships/image" Target="../media/image12.png"/><Relationship Id="rId4" Type="http://schemas.openxmlformats.org/officeDocument/2006/relationships/image" Target="../media/image41.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1.svg"/><Relationship Id="rId7"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47.svg"/><Relationship Id="rId4" Type="http://schemas.openxmlformats.org/officeDocument/2006/relationships/image" Target="../media/image15.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9.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16.png"/><Relationship Id="rId5" Type="http://schemas.openxmlformats.org/officeDocument/2006/relationships/image" Target="../media/image60.png"/><Relationship Id="rId10" Type="http://schemas.openxmlformats.org/officeDocument/2006/relationships/image" Target="../media/image13.png"/><Relationship Id="rId4" Type="http://schemas.openxmlformats.org/officeDocument/2006/relationships/image" Target="../media/image63.sv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53.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12.png"/><Relationship Id="rId5" Type="http://schemas.openxmlformats.org/officeDocument/2006/relationships/image" Target="../media/image63.svg"/><Relationship Id="rId10"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53.sv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12.png"/><Relationship Id="rId5" Type="http://schemas.openxmlformats.org/officeDocument/2006/relationships/image" Target="../media/image63.svg"/><Relationship Id="rId10"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47.svg"/><Relationship Id="rId1" Type="http://schemas.openxmlformats.org/officeDocument/2006/relationships/slideLayout" Target="../slideLayouts/slideLayout15.xml"/><Relationship Id="rId6" Type="http://schemas.openxmlformats.org/officeDocument/2006/relationships/image" Target="../media/image63.svg"/><Relationship Id="rId11" Type="http://schemas.openxmlformats.org/officeDocument/2006/relationships/image" Target="../media/image14.png"/><Relationship Id="rId5" Type="http://schemas.openxmlformats.org/officeDocument/2006/relationships/image" Target="../media/image59.png"/><Relationship Id="rId15" Type="http://schemas.openxmlformats.org/officeDocument/2006/relationships/image" Target="../media/image63.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9.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9.png"/><Relationship Id="rId1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9.png"/><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4.png"/><Relationship Id="rId12"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9.png"/><Relationship Id="rId1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6.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28.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15.png"/><Relationship Id="rId1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34.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png"/><Relationship Id="rId7" Type="http://schemas.openxmlformats.org/officeDocument/2006/relationships/image" Target="../media/image20.png"/><Relationship Id="rId12"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2.png"/><Relationship Id="rId10" Type="http://schemas.openxmlformats.org/officeDocument/2006/relationships/image" Target="../media/image12.png"/><Relationship Id="rId4" Type="http://schemas.openxmlformats.org/officeDocument/2006/relationships/image" Target="../media/image4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xmlns=""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xmlns=""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
        <p:nvSpPr>
          <p:cNvPr id="35" name="文本框 21">
            <a:extLst>
              <a:ext uri="{FF2B5EF4-FFF2-40B4-BE49-F238E27FC236}">
                <a16:creationId xmlns:a16="http://schemas.microsoft.com/office/drawing/2014/main" xmlns="" id="{61140438-D033-A23B-1ED5-5EDD3B9CA589}"/>
              </a:ext>
            </a:extLst>
          </p:cNvPr>
          <p:cNvSpPr txBox="1"/>
          <p:nvPr/>
        </p:nvSpPr>
        <p:spPr>
          <a:xfrm>
            <a:off x="1788275" y="633462"/>
            <a:ext cx="8435052" cy="830997"/>
          </a:xfrm>
          <a:prstGeom prst="rect">
            <a:avLst/>
          </a:prstGeom>
          <a:noFill/>
        </p:spPr>
        <p:txBody>
          <a:bodyPr wrap="square" rtlCol="0">
            <a:spAutoFit/>
          </a:bodyPr>
          <a:lstStyle/>
          <a:p>
            <a:pPr algn="ctr"/>
            <a:r>
              <a:rPr lang="en-US" altLang="zh-CN" sz="4800" b="1" dirty="0" err="1">
                <a:ln w="12700">
                  <a:noFill/>
                </a:ln>
                <a:solidFill>
                  <a:srgbClr val="002060"/>
                </a:solidFill>
                <a:latin typeface="UTM Edwardian" panose="02040603050506020204" pitchFamily="18" charset="0"/>
                <a:ea typeface="微软雅黑" panose="020B0503020204020204" pitchFamily="34" charset="-122"/>
              </a:rPr>
              <a:t>Thứ</a:t>
            </a:r>
            <a:r>
              <a:rPr lang="en-US" altLang="zh-CN" sz="48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800" b="1" dirty="0" err="1">
                <a:ln w="12700">
                  <a:noFill/>
                </a:ln>
                <a:solidFill>
                  <a:srgbClr val="002060"/>
                </a:solidFill>
                <a:latin typeface="UTM Edwardian" panose="02040603050506020204" pitchFamily="18" charset="0"/>
                <a:ea typeface="微软雅黑" panose="020B0503020204020204" pitchFamily="34" charset="-122"/>
              </a:rPr>
              <a:t>ngày</a:t>
            </a:r>
            <a:r>
              <a:rPr lang="en-US" altLang="zh-CN" sz="48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800" b="1" dirty="0" err="1">
                <a:ln w="12700">
                  <a:noFill/>
                </a:ln>
                <a:solidFill>
                  <a:srgbClr val="002060"/>
                </a:solidFill>
                <a:latin typeface="UTM Edwardian" panose="02040603050506020204" pitchFamily="18" charset="0"/>
                <a:ea typeface="微软雅黑" panose="020B0503020204020204" pitchFamily="34" charset="-122"/>
              </a:rPr>
              <a:t>tháng</a:t>
            </a:r>
            <a:r>
              <a:rPr lang="en-US" altLang="zh-CN" sz="4800" b="1" dirty="0">
                <a:ln w="12700">
                  <a:noFill/>
                </a:ln>
                <a:solidFill>
                  <a:srgbClr val="002060"/>
                </a:solidFill>
                <a:latin typeface="UTM Edwardian" panose="02040603050506020204" pitchFamily="18" charset="0"/>
                <a:ea typeface="微软雅黑" panose="020B0503020204020204" pitchFamily="34" charset="-122"/>
              </a:rPr>
              <a:t> … </a:t>
            </a:r>
            <a:r>
              <a:rPr lang="en-US" altLang="zh-CN" sz="4800" b="1" dirty="0" err="1">
                <a:ln w="12700">
                  <a:noFill/>
                </a:ln>
                <a:solidFill>
                  <a:srgbClr val="002060"/>
                </a:solidFill>
                <a:latin typeface="UTM Edwardian" panose="02040603050506020204" pitchFamily="18" charset="0"/>
                <a:ea typeface="微软雅黑" panose="020B0503020204020204" pitchFamily="34" charset="-122"/>
              </a:rPr>
              <a:t>năm</a:t>
            </a:r>
            <a:r>
              <a:rPr lang="en-US" altLang="zh-CN" sz="4800" b="1" dirty="0">
                <a:ln w="12700">
                  <a:noFill/>
                </a:ln>
                <a:solidFill>
                  <a:srgbClr val="002060"/>
                </a:solidFill>
                <a:latin typeface="UTM Edwardian" panose="02040603050506020204" pitchFamily="18" charset="0"/>
                <a:ea typeface="微软雅黑" panose="020B0503020204020204" pitchFamily="34" charset="-122"/>
              </a:rPr>
              <a:t> …</a:t>
            </a:r>
            <a:endParaRPr lang="zh-CN" altLang="en-US" sz="4800" b="1" dirty="0">
              <a:ln w="12700">
                <a:noFill/>
              </a:ln>
              <a:solidFill>
                <a:srgbClr val="002060"/>
              </a:solidFill>
              <a:latin typeface="UTM Edwardian" panose="02040603050506020204" pitchFamily="18" charset="0"/>
              <a:ea typeface="微软雅黑" panose="020B0503020204020204" pitchFamily="34" charset="-122"/>
            </a:endParaRPr>
          </a:p>
        </p:txBody>
      </p:sp>
      <p:sp>
        <p:nvSpPr>
          <p:cNvPr id="36" name="文本框 23">
            <a:extLst>
              <a:ext uri="{FF2B5EF4-FFF2-40B4-BE49-F238E27FC236}">
                <a16:creationId xmlns:a16="http://schemas.microsoft.com/office/drawing/2014/main" xmlns="" id="{EB353150-502A-058A-53DE-1E31EA7B2D28}"/>
              </a:ext>
            </a:extLst>
          </p:cNvPr>
          <p:cNvSpPr txBox="1"/>
          <p:nvPr/>
        </p:nvSpPr>
        <p:spPr>
          <a:xfrm>
            <a:off x="4073343" y="1490972"/>
            <a:ext cx="3992125" cy="830997"/>
          </a:xfrm>
          <a:prstGeom prst="rect">
            <a:avLst/>
          </a:prstGeom>
          <a:noFill/>
        </p:spPr>
        <p:txBody>
          <a:bodyPr wrap="square" rtlCol="0">
            <a:spAutoFit/>
          </a:bodyPr>
          <a:lstStyle/>
          <a:p>
            <a:pPr algn="ctr"/>
            <a:r>
              <a:rPr lang="vi-VN" altLang="zh-CN" sz="4800" dirty="0">
                <a:ln w="0"/>
                <a:solidFill>
                  <a:schemeClr val="accent2">
                    <a:lumMod val="50000"/>
                  </a:schemeClr>
                </a:solidFill>
                <a:effectLst>
                  <a:reflection blurRad="6350" stA="53000" endA="300" endPos="35500" dir="5400000" sy="-90000" algn="bl" rotWithShape="0"/>
                </a:effectLst>
                <a:latin typeface="UTM Duepuntozero" panose="02040603050506020204" pitchFamily="18" charset="0"/>
                <a:ea typeface="微软雅黑" panose="020B0503020204020204" pitchFamily="34" charset="-122"/>
              </a:rPr>
              <a:t>KHOA HỌC</a:t>
            </a:r>
            <a:endParaRPr lang="zh-CN" altLang="en-US" sz="4800" dirty="0">
              <a:ln w="0"/>
              <a:solidFill>
                <a:schemeClr val="accent2">
                  <a:lumMod val="50000"/>
                </a:schemeClr>
              </a:solidFill>
              <a:effectLst>
                <a:reflection blurRad="6350" stA="53000" endA="300" endPos="35500" dir="5400000" sy="-90000" algn="bl" rotWithShape="0"/>
              </a:effectLst>
              <a:latin typeface="UTM Duepuntozero" panose="02040603050506020204" pitchFamily="18" charset="0"/>
              <a:ea typeface="微软雅黑" panose="020B0503020204020204" pitchFamily="34" charset="-122"/>
            </a:endParaRPr>
          </a:p>
        </p:txBody>
      </p:sp>
      <p:sp>
        <p:nvSpPr>
          <p:cNvPr id="37" name="文本框 23">
            <a:extLst>
              <a:ext uri="{FF2B5EF4-FFF2-40B4-BE49-F238E27FC236}">
                <a16:creationId xmlns:a16="http://schemas.microsoft.com/office/drawing/2014/main" xmlns="" id="{C850C772-BB35-7DE6-2A53-DE831073C78A}"/>
              </a:ext>
            </a:extLst>
          </p:cNvPr>
          <p:cNvSpPr txBox="1"/>
          <p:nvPr/>
        </p:nvSpPr>
        <p:spPr>
          <a:xfrm>
            <a:off x="2079487" y="2107176"/>
            <a:ext cx="8033025" cy="1631216"/>
          </a:xfrm>
          <a:prstGeom prst="rect">
            <a:avLst/>
          </a:prstGeom>
          <a:noFill/>
        </p:spPr>
        <p:txBody>
          <a:bodyPr wrap="square" rtlCol="0">
            <a:spAutoFit/>
          </a:bodyPr>
          <a:lstStyle/>
          <a:p>
            <a:pPr algn="ctr"/>
            <a:r>
              <a:rPr lang="vi-VN" altLang="zh-CN" sz="6000" b="1" spc="50" dirty="0">
                <a:ln w="0"/>
                <a:solidFill>
                  <a:srgbClr val="00B050"/>
                </a:solidFill>
                <a:effectLst>
                  <a:innerShdw blurRad="63500" dist="50800" dir="13500000">
                    <a:srgbClr val="000000">
                      <a:alpha val="50000"/>
                    </a:srgbClr>
                  </a:innerShdw>
                </a:effectLst>
                <a:latin typeface="#9Slide06 SVNClementine" panose="020F0502020204030203" pitchFamily="34" charset="0"/>
                <a:ea typeface="微软雅黑" panose="020B0503020204020204" pitchFamily="34" charset="-122"/>
              </a:rPr>
              <a:t>Ôn tập cuối năm học</a:t>
            </a:r>
            <a:endParaRPr lang="en-US" altLang="zh-CN" sz="6000" b="1" spc="50" dirty="0">
              <a:ln w="0"/>
              <a:solidFill>
                <a:srgbClr val="00B050"/>
              </a:solidFill>
              <a:effectLst>
                <a:innerShdw blurRad="63500" dist="50800" dir="13500000">
                  <a:srgbClr val="000000">
                    <a:alpha val="50000"/>
                  </a:srgbClr>
                </a:innerShdw>
              </a:effectLst>
              <a:latin typeface="#9Slide06 SVNClementine" panose="020F0502020204030203" pitchFamily="34" charset="0"/>
              <a:ea typeface="微软雅黑" panose="020B0503020204020204" pitchFamily="34" charset="-122"/>
            </a:endParaRPr>
          </a:p>
          <a:p>
            <a:pPr algn="ctr"/>
            <a:r>
              <a:rPr lang="en-US" altLang="zh-CN" sz="4000" b="1" dirty="0">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(3 </a:t>
            </a:r>
            <a:r>
              <a:rPr lang="en-US" altLang="zh-CN" sz="4000" b="1" dirty="0" err="1">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tiết</a:t>
            </a:r>
            <a:r>
              <a:rPr lang="en-US" altLang="zh-CN" sz="4000" b="1" dirty="0">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 - </a:t>
            </a:r>
            <a:r>
              <a:rPr lang="en-US" altLang="zh-CN" sz="4000" b="1" dirty="0" err="1">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Tiết</a:t>
            </a:r>
            <a:r>
              <a:rPr lang="en-US" altLang="zh-CN" sz="4000" b="1" dirty="0">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 2</a:t>
            </a:r>
            <a:r>
              <a:rPr lang="vi-VN" altLang="zh-CN" sz="4000" b="1" dirty="0">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rPr>
              <a:t>)</a:t>
            </a:r>
            <a:endParaRPr lang="zh-CN" altLang="en-US" sz="4000" b="1" dirty="0">
              <a:ln w="9525">
                <a:solidFill>
                  <a:schemeClr val="bg1"/>
                </a:solidFill>
                <a:prstDash val="solid"/>
              </a:ln>
              <a:solidFill>
                <a:srgbClr val="00B050"/>
              </a:solidFill>
              <a:effectLst>
                <a:outerShdw blurRad="12700" dist="38100" dir="2700000" algn="tl" rotWithShape="0">
                  <a:srgbClr val="92D050"/>
                </a:outerShdw>
              </a:effectLst>
              <a:latin typeface="UTM Duepuntozero" panose="02040603050506020204" pitchFamily="18" charset="0"/>
              <a:ea typeface="微软雅黑" panose="020B0503020204020204" pitchFamily="34" charset="-122"/>
            </a:endParaRPr>
          </a:p>
        </p:txBody>
      </p:sp>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Tree>
    <p:extLst>
      <p:ext uri="{BB962C8B-B14F-4D97-AF65-F5344CB8AC3E}">
        <p14:creationId xmlns:p14="http://schemas.microsoft.com/office/powerpoint/2010/main" val="1816195879"/>
      </p:ext>
    </p:extLst>
  </p:cSld>
  <p:clrMapOvr>
    <a:masterClrMapping/>
  </p:clrMapOvr>
  <mc:AlternateContent xmlns:mc="http://schemas.openxmlformats.org/markup-compatibility/2006">
    <mc:Choice xmlns:p14="http://schemas.microsoft.com/office/powerpoint/2010/main" Requires="p14">
      <p:transition spd="slow" p14:dur="1500" advTm="10112">
        <p:random/>
      </p:transition>
    </mc:Choice>
    <mc:Fallback>
      <p:transition spd="slow" advTm="1011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500"/>
                            </p:stCondLst>
                            <p:childTnLst>
                              <p:par>
                                <p:cTn id="31" presetID="32" presetClass="emph" presetSubtype="0" fill="hold" nodeType="after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par>
                          <p:cTn id="37" fill="hold">
                            <p:stCondLst>
                              <p:cond delay="2500"/>
                            </p:stCondLst>
                            <p:childTnLst>
                              <p:par>
                                <p:cTn id="38" presetID="17" presetClass="entr" presetSubtype="1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strVal val="#ppt_h"/>
                                          </p:val>
                                        </p:tav>
                                        <p:tav tm="100000">
                                          <p:val>
                                            <p:strVal val="#ppt_h"/>
                                          </p:val>
                                        </p:tav>
                                      </p:tavLst>
                                    </p:anim>
                                  </p:childTnLst>
                                </p:cTn>
                              </p:par>
                            </p:childTnLst>
                          </p:cTn>
                        </p:par>
                        <p:par>
                          <p:cTn id="42" fill="hold">
                            <p:stCondLst>
                              <p:cond delay="3000"/>
                            </p:stCondLst>
                            <p:childTnLst>
                              <p:par>
                                <p:cTn id="43" presetID="50" presetClass="entr" presetSubtype="0" decel="10000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strVal val="#ppt_w+.3"/>
                                          </p:val>
                                        </p:tav>
                                        <p:tav tm="100000">
                                          <p:val>
                                            <p:strVal val="#ppt_w"/>
                                          </p:val>
                                        </p:tav>
                                      </p:tavLst>
                                    </p:anim>
                                    <p:anim calcmode="lin" valueType="num">
                                      <p:cBhvr>
                                        <p:cTn id="46" dur="1000" fill="hold"/>
                                        <p:tgtEl>
                                          <p:spTgt spid="35"/>
                                        </p:tgtEl>
                                        <p:attrNameLst>
                                          <p:attrName>ppt_h</p:attrName>
                                        </p:attrNameLst>
                                      </p:cBhvr>
                                      <p:tavLst>
                                        <p:tav tm="0">
                                          <p:val>
                                            <p:strVal val="#ppt_h"/>
                                          </p:val>
                                        </p:tav>
                                        <p:tav tm="100000">
                                          <p:val>
                                            <p:strVal val="#ppt_h"/>
                                          </p:val>
                                        </p:tav>
                                      </p:tavLst>
                                    </p:anim>
                                    <p:animEffect transition="in" filter="fade">
                                      <p:cBhvr>
                                        <p:cTn id="47" dur="1000"/>
                                        <p:tgtEl>
                                          <p:spTgt spid="35"/>
                                        </p:tgtEl>
                                      </p:cBhvr>
                                    </p:animEffect>
                                  </p:childTnLst>
                                </p:cTn>
                              </p:par>
                              <p:par>
                                <p:cTn id="48" presetID="50" presetClass="entr" presetSubtype="0" decel="10000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1000" fill="hold"/>
                                        <p:tgtEl>
                                          <p:spTgt spid="36"/>
                                        </p:tgtEl>
                                        <p:attrNameLst>
                                          <p:attrName>ppt_w</p:attrName>
                                        </p:attrNameLst>
                                      </p:cBhvr>
                                      <p:tavLst>
                                        <p:tav tm="0">
                                          <p:val>
                                            <p:strVal val="#ppt_w+.3"/>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Effect transition="in" filter="fade">
                                      <p:cBhvr>
                                        <p:cTn id="52" dur="1000"/>
                                        <p:tgtEl>
                                          <p:spTgt spid="36"/>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1000" fill="hold"/>
                                        <p:tgtEl>
                                          <p:spTgt spid="37"/>
                                        </p:tgtEl>
                                        <p:attrNameLst>
                                          <p:attrName>ppt_w</p:attrName>
                                        </p:attrNameLst>
                                      </p:cBhvr>
                                      <p:tavLst>
                                        <p:tav tm="0">
                                          <p:val>
                                            <p:strVal val="#ppt_w+.3"/>
                                          </p:val>
                                        </p:tav>
                                        <p:tav tm="100000">
                                          <p:val>
                                            <p:strVal val="#ppt_w"/>
                                          </p:val>
                                        </p:tav>
                                      </p:tavLst>
                                    </p:anim>
                                    <p:anim calcmode="lin" valueType="num">
                                      <p:cBhvr>
                                        <p:cTn id="56" dur="1000" fill="hold"/>
                                        <p:tgtEl>
                                          <p:spTgt spid="37"/>
                                        </p:tgtEl>
                                        <p:attrNameLst>
                                          <p:attrName>ppt_h</p:attrName>
                                        </p:attrNameLst>
                                      </p:cBhvr>
                                      <p:tavLst>
                                        <p:tav tm="0">
                                          <p:val>
                                            <p:strVal val="#ppt_h"/>
                                          </p:val>
                                        </p:tav>
                                        <p:tav tm="100000">
                                          <p:val>
                                            <p:strVal val="#ppt_h"/>
                                          </p:val>
                                        </p:tav>
                                      </p:tavLst>
                                    </p:anim>
                                    <p:animEffect transition="in" filter="fade">
                                      <p:cBhvr>
                                        <p:cTn id="5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8" repeatCount="indefinite" fill="remove" display="0">
                  <p:stCondLst>
                    <p:cond delay="indefinite"/>
                  </p:stCondLst>
                  <p:endCondLst>
                    <p:cond evt="onStopAudio" delay="0">
                      <p:tgtEl>
                        <p:sldTgt/>
                      </p:tgtEl>
                    </p:cond>
                  </p:endCondLst>
                </p:cTn>
                <p:tgtEl>
                  <p:spTgt spid="4"/>
                </p:tgtEl>
              </p:cMediaNode>
            </p:audio>
          </p:childTnLst>
        </p:cTn>
      </p:par>
    </p:tnLst>
    <p:bldLst>
      <p:bldP spid="34" grpId="0" animBg="1"/>
      <p:bldP spid="35" grpId="0"/>
      <p:bldP spid="36" grpId="0"/>
      <p:bldP spid="37" grpId="0"/>
    </p:bldLst>
  </p:timing>
  <p:extLst mod="1">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0933" y="1125650"/>
            <a:ext cx="3216140" cy="4627540"/>
          </a:xfrm>
          <a:prstGeom prst="rect">
            <a:avLst/>
          </a:prstGeom>
        </p:spPr>
      </p:pic>
      <p:sp>
        <p:nvSpPr>
          <p:cNvPr id="2" name="TextBox 1">
            <a:extLst>
              <a:ext uri="{FF2B5EF4-FFF2-40B4-BE49-F238E27FC236}">
                <a16:creationId xmlns:a16="http://schemas.microsoft.com/office/drawing/2014/main" xmlns="" id="{BA02F7E1-EA98-3C28-B36F-2B6AE389148C}"/>
              </a:ext>
            </a:extLst>
          </p:cNvPr>
          <p:cNvSpPr txBox="1"/>
          <p:nvPr/>
        </p:nvSpPr>
        <p:spPr>
          <a:xfrm>
            <a:off x="3757646" y="790427"/>
            <a:ext cx="8074410"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ĐÓNG GÓI NÔNG SẢN</a:t>
            </a:r>
          </a:p>
        </p:txBody>
      </p:sp>
      <p:pic>
        <p:nvPicPr>
          <p:cNvPr id="26" name="Picture 2">
            <a:extLst>
              <a:ext uri="{FF2B5EF4-FFF2-40B4-BE49-F238E27FC236}">
                <a16:creationId xmlns:a16="http://schemas.microsoft.com/office/drawing/2014/main" xmlns="" id="{A140359F-2008-B95C-3AA6-DD4478039B6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86148" y="3639721"/>
            <a:ext cx="2224978" cy="1891231"/>
          </a:xfrm>
          <a:prstGeom prst="rect">
            <a:avLst/>
          </a:prstGeom>
        </p:spPr>
      </p:pic>
      <p:pic>
        <p:nvPicPr>
          <p:cNvPr id="27" name="Picture 3">
            <a:extLst>
              <a:ext uri="{FF2B5EF4-FFF2-40B4-BE49-F238E27FC236}">
                <a16:creationId xmlns:a16="http://schemas.microsoft.com/office/drawing/2014/main" xmlns="" id="{9BEE9AD1-911B-C031-962E-1C29F52DB3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xmlns="" id="{98ECCC14-9E9C-A61B-553C-56A9E2FF51A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0911" y="4172979"/>
            <a:ext cx="2224978" cy="1891231"/>
          </a:xfrm>
          <a:prstGeom prst="rect">
            <a:avLst/>
          </a:prstGeom>
        </p:spPr>
      </p:pic>
      <p:pic>
        <p:nvPicPr>
          <p:cNvPr id="29" name="Picture 2">
            <a:extLst>
              <a:ext uri="{FF2B5EF4-FFF2-40B4-BE49-F238E27FC236}">
                <a16:creationId xmlns:a16="http://schemas.microsoft.com/office/drawing/2014/main" xmlns="" id="{0666C1DA-6B0C-EE74-90DE-7AF58337C7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005563" y="4241630"/>
            <a:ext cx="2224978" cy="1891231"/>
          </a:xfrm>
          <a:prstGeom prst="rect">
            <a:avLst/>
          </a:prstGeom>
        </p:spPr>
      </p:pic>
      <p:pic>
        <p:nvPicPr>
          <p:cNvPr id="32" name="Picture 3">
            <a:extLst>
              <a:ext uri="{FF2B5EF4-FFF2-40B4-BE49-F238E27FC236}">
                <a16:creationId xmlns:a16="http://schemas.microsoft.com/office/drawing/2014/main" xmlns="" id="{7144C68D-CF93-6C08-053A-67B9E430C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88395" y="3846953"/>
            <a:ext cx="2654910" cy="2037644"/>
          </a:xfrm>
          <a:prstGeom prst="rect">
            <a:avLst/>
          </a:prstGeom>
        </p:spPr>
      </p:pic>
    </p:spTree>
    <p:extLst>
      <p:ext uri="{BB962C8B-B14F-4D97-AF65-F5344CB8AC3E}">
        <p14:creationId xmlns:p14="http://schemas.microsoft.com/office/powerpoint/2010/main" val="36067700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51">
            <a:extLst>
              <a:ext uri="{FF2B5EF4-FFF2-40B4-BE49-F238E27FC236}">
                <a16:creationId xmlns:a16="http://schemas.microsoft.com/office/drawing/2014/main" xmlns="" id="{D3F76E0A-B768-4663-9AB8-70A932E6DB71}"/>
              </a:ext>
            </a:extLst>
          </p:cNvPr>
          <p:cNvSpPr/>
          <p:nvPr/>
        </p:nvSpPr>
        <p:spPr>
          <a:xfrm>
            <a:off x="1589319" y="278743"/>
            <a:ext cx="8498676" cy="2270275"/>
          </a:xfrm>
          <a:custGeom>
            <a:avLst/>
            <a:gdLst>
              <a:gd name="connsiteX0" fmla="*/ 629291 w 8498676"/>
              <a:gd name="connsiteY0" fmla="*/ 0 h 2270275"/>
              <a:gd name="connsiteX1" fmla="*/ 1074266 w 8498676"/>
              <a:gd name="connsiteY1" fmla="*/ 133010 h 2270275"/>
              <a:gd name="connsiteX2" fmla="*/ 1081796 w 8498676"/>
              <a:gd name="connsiteY2" fmla="*/ 139597 h 2270275"/>
              <a:gd name="connsiteX3" fmla="*/ 1089327 w 8498676"/>
              <a:gd name="connsiteY3" fmla="*/ 133010 h 2270275"/>
              <a:gd name="connsiteX4" fmla="*/ 1534302 w 8498676"/>
              <a:gd name="connsiteY4" fmla="*/ 0 h 2270275"/>
              <a:gd name="connsiteX5" fmla="*/ 1979278 w 8498676"/>
              <a:gd name="connsiteY5" fmla="*/ 133010 h 2270275"/>
              <a:gd name="connsiteX6" fmla="*/ 1986810 w 8498676"/>
              <a:gd name="connsiteY6" fmla="*/ 139597 h 2270275"/>
              <a:gd name="connsiteX7" fmla="*/ 1994340 w 8498676"/>
              <a:gd name="connsiteY7" fmla="*/ 133010 h 2270275"/>
              <a:gd name="connsiteX8" fmla="*/ 2439315 w 8498676"/>
              <a:gd name="connsiteY8" fmla="*/ 0 h 2270275"/>
              <a:gd name="connsiteX9" fmla="*/ 2884291 w 8498676"/>
              <a:gd name="connsiteY9" fmla="*/ 133010 h 2270275"/>
              <a:gd name="connsiteX10" fmla="*/ 2891821 w 8498676"/>
              <a:gd name="connsiteY10" fmla="*/ 139597 h 2270275"/>
              <a:gd name="connsiteX11" fmla="*/ 2899352 w 8498676"/>
              <a:gd name="connsiteY11" fmla="*/ 133010 h 2270275"/>
              <a:gd name="connsiteX12" fmla="*/ 3344327 w 8498676"/>
              <a:gd name="connsiteY12" fmla="*/ 0 h 2270275"/>
              <a:gd name="connsiteX13" fmla="*/ 3789303 w 8498676"/>
              <a:gd name="connsiteY13" fmla="*/ 133010 h 2270275"/>
              <a:gd name="connsiteX14" fmla="*/ 3796835 w 8498676"/>
              <a:gd name="connsiteY14" fmla="*/ 139597 h 2270275"/>
              <a:gd name="connsiteX15" fmla="*/ 3804365 w 8498676"/>
              <a:gd name="connsiteY15" fmla="*/ 133010 h 2270275"/>
              <a:gd name="connsiteX16" fmla="*/ 4249340 w 8498676"/>
              <a:gd name="connsiteY16" fmla="*/ 0 h 2270275"/>
              <a:gd name="connsiteX17" fmla="*/ 4694316 w 8498676"/>
              <a:gd name="connsiteY17" fmla="*/ 133010 h 2270275"/>
              <a:gd name="connsiteX18" fmla="*/ 4701846 w 8498676"/>
              <a:gd name="connsiteY18" fmla="*/ 139597 h 2270275"/>
              <a:gd name="connsiteX19" fmla="*/ 4709376 w 8498676"/>
              <a:gd name="connsiteY19" fmla="*/ 133010 h 2270275"/>
              <a:gd name="connsiteX20" fmla="*/ 5154352 w 8498676"/>
              <a:gd name="connsiteY20" fmla="*/ 0 h 2270275"/>
              <a:gd name="connsiteX21" fmla="*/ 5599328 w 8498676"/>
              <a:gd name="connsiteY21" fmla="*/ 133010 h 2270275"/>
              <a:gd name="connsiteX22" fmla="*/ 5606858 w 8498676"/>
              <a:gd name="connsiteY22" fmla="*/ 139597 h 2270275"/>
              <a:gd name="connsiteX23" fmla="*/ 5614388 w 8498676"/>
              <a:gd name="connsiteY23" fmla="*/ 133010 h 2270275"/>
              <a:gd name="connsiteX24" fmla="*/ 6059364 w 8498676"/>
              <a:gd name="connsiteY24" fmla="*/ 0 h 2270275"/>
              <a:gd name="connsiteX25" fmla="*/ 6504340 w 8498676"/>
              <a:gd name="connsiteY25" fmla="*/ 133010 h 2270275"/>
              <a:gd name="connsiteX26" fmla="*/ 6511868 w 8498676"/>
              <a:gd name="connsiteY26" fmla="*/ 139596 h 2270275"/>
              <a:gd name="connsiteX27" fmla="*/ 6519399 w 8498676"/>
              <a:gd name="connsiteY27" fmla="*/ 133010 h 2270275"/>
              <a:gd name="connsiteX28" fmla="*/ 6964374 w 8498676"/>
              <a:gd name="connsiteY28" fmla="*/ 0 h 2270275"/>
              <a:gd name="connsiteX29" fmla="*/ 7409350 w 8498676"/>
              <a:gd name="connsiteY29" fmla="*/ 133010 h 2270275"/>
              <a:gd name="connsiteX30" fmla="*/ 7416880 w 8498676"/>
              <a:gd name="connsiteY30" fmla="*/ 139596 h 2270275"/>
              <a:gd name="connsiteX31" fmla="*/ 7424409 w 8498676"/>
              <a:gd name="connsiteY31" fmla="*/ 133010 h 2270275"/>
              <a:gd name="connsiteX32" fmla="*/ 7869384 w 8498676"/>
              <a:gd name="connsiteY32" fmla="*/ 0 h 2270275"/>
              <a:gd name="connsiteX33" fmla="*/ 8498676 w 8498676"/>
              <a:gd name="connsiteY33" fmla="*/ 454127 h 2270275"/>
              <a:gd name="connsiteX34" fmla="*/ 8314360 w 8498676"/>
              <a:gd name="connsiteY34" fmla="*/ 775244 h 2270275"/>
              <a:gd name="connsiteX35" fmla="*/ 8281798 w 8498676"/>
              <a:gd name="connsiteY35" fmla="*/ 794632 h 2270275"/>
              <a:gd name="connsiteX36" fmla="*/ 8314360 w 8498676"/>
              <a:gd name="connsiteY36" fmla="*/ 814020 h 2270275"/>
              <a:gd name="connsiteX37" fmla="*/ 8498676 w 8498676"/>
              <a:gd name="connsiteY37" fmla="*/ 1135136 h 2270275"/>
              <a:gd name="connsiteX38" fmla="*/ 8314360 w 8498676"/>
              <a:gd name="connsiteY38" fmla="*/ 1456253 h 2270275"/>
              <a:gd name="connsiteX39" fmla="*/ 8281797 w 8498676"/>
              <a:gd name="connsiteY39" fmla="*/ 1475642 h 2270275"/>
              <a:gd name="connsiteX40" fmla="*/ 8314360 w 8498676"/>
              <a:gd name="connsiteY40" fmla="*/ 1495030 h 2270275"/>
              <a:gd name="connsiteX41" fmla="*/ 8498676 w 8498676"/>
              <a:gd name="connsiteY41" fmla="*/ 1816147 h 2270275"/>
              <a:gd name="connsiteX42" fmla="*/ 7869384 w 8498676"/>
              <a:gd name="connsiteY42" fmla="*/ 2270275 h 2270275"/>
              <a:gd name="connsiteX43" fmla="*/ 7424409 w 8498676"/>
              <a:gd name="connsiteY43" fmla="*/ 2137264 h 2270275"/>
              <a:gd name="connsiteX44" fmla="*/ 7416876 w 8498676"/>
              <a:gd name="connsiteY44" fmla="*/ 2130675 h 2270275"/>
              <a:gd name="connsiteX45" fmla="*/ 7409343 w 8498676"/>
              <a:gd name="connsiteY45" fmla="*/ 2137264 h 2270275"/>
              <a:gd name="connsiteX46" fmla="*/ 6964367 w 8498676"/>
              <a:gd name="connsiteY46" fmla="*/ 2270275 h 2270275"/>
              <a:gd name="connsiteX47" fmla="*/ 6519391 w 8498676"/>
              <a:gd name="connsiteY47" fmla="*/ 2137264 h 2270275"/>
              <a:gd name="connsiteX48" fmla="*/ 6511862 w 8498676"/>
              <a:gd name="connsiteY48" fmla="*/ 2130678 h 2270275"/>
              <a:gd name="connsiteX49" fmla="*/ 6504332 w 8498676"/>
              <a:gd name="connsiteY49" fmla="*/ 2137264 h 2270275"/>
              <a:gd name="connsiteX50" fmla="*/ 6059357 w 8498676"/>
              <a:gd name="connsiteY50" fmla="*/ 2270275 h 2270275"/>
              <a:gd name="connsiteX51" fmla="*/ 5614381 w 8498676"/>
              <a:gd name="connsiteY51" fmla="*/ 2137264 h 2270275"/>
              <a:gd name="connsiteX52" fmla="*/ 5606851 w 8498676"/>
              <a:gd name="connsiteY52" fmla="*/ 2130677 h 2270275"/>
              <a:gd name="connsiteX53" fmla="*/ 5599321 w 8498676"/>
              <a:gd name="connsiteY53" fmla="*/ 2137264 h 2270275"/>
              <a:gd name="connsiteX54" fmla="*/ 5154345 w 8498676"/>
              <a:gd name="connsiteY54" fmla="*/ 2270275 h 2270275"/>
              <a:gd name="connsiteX55" fmla="*/ 4709369 w 8498676"/>
              <a:gd name="connsiteY55" fmla="*/ 2137264 h 2270275"/>
              <a:gd name="connsiteX56" fmla="*/ 4701840 w 8498676"/>
              <a:gd name="connsiteY56" fmla="*/ 2130678 h 2270275"/>
              <a:gd name="connsiteX57" fmla="*/ 4694310 w 8498676"/>
              <a:gd name="connsiteY57" fmla="*/ 2137264 h 2270275"/>
              <a:gd name="connsiteX58" fmla="*/ 4249335 w 8498676"/>
              <a:gd name="connsiteY58" fmla="*/ 2270275 h 2270275"/>
              <a:gd name="connsiteX59" fmla="*/ 3804359 w 8498676"/>
              <a:gd name="connsiteY59" fmla="*/ 2137264 h 2270275"/>
              <a:gd name="connsiteX60" fmla="*/ 3796829 w 8498676"/>
              <a:gd name="connsiteY60" fmla="*/ 2130677 h 2270275"/>
              <a:gd name="connsiteX61" fmla="*/ 3789300 w 8498676"/>
              <a:gd name="connsiteY61" fmla="*/ 2137264 h 2270275"/>
              <a:gd name="connsiteX62" fmla="*/ 3344323 w 8498676"/>
              <a:gd name="connsiteY62" fmla="*/ 2270275 h 2270275"/>
              <a:gd name="connsiteX63" fmla="*/ 2899347 w 8498676"/>
              <a:gd name="connsiteY63" fmla="*/ 2137264 h 2270275"/>
              <a:gd name="connsiteX64" fmla="*/ 2891818 w 8498676"/>
              <a:gd name="connsiteY64" fmla="*/ 2130678 h 2270275"/>
              <a:gd name="connsiteX65" fmla="*/ 2884288 w 8498676"/>
              <a:gd name="connsiteY65" fmla="*/ 2137264 h 2270275"/>
              <a:gd name="connsiteX66" fmla="*/ 2439313 w 8498676"/>
              <a:gd name="connsiteY66" fmla="*/ 2270275 h 2270275"/>
              <a:gd name="connsiteX67" fmla="*/ 1994337 w 8498676"/>
              <a:gd name="connsiteY67" fmla="*/ 2137264 h 2270275"/>
              <a:gd name="connsiteX68" fmla="*/ 1986807 w 8498676"/>
              <a:gd name="connsiteY68" fmla="*/ 2130677 h 2270275"/>
              <a:gd name="connsiteX69" fmla="*/ 1979276 w 8498676"/>
              <a:gd name="connsiteY69" fmla="*/ 2137264 h 2270275"/>
              <a:gd name="connsiteX70" fmla="*/ 1534301 w 8498676"/>
              <a:gd name="connsiteY70" fmla="*/ 2270275 h 2270275"/>
              <a:gd name="connsiteX71" fmla="*/ 1089325 w 8498676"/>
              <a:gd name="connsiteY71" fmla="*/ 2137264 h 2270275"/>
              <a:gd name="connsiteX72" fmla="*/ 1081796 w 8498676"/>
              <a:gd name="connsiteY72" fmla="*/ 2130678 h 2270275"/>
              <a:gd name="connsiteX73" fmla="*/ 1074268 w 8498676"/>
              <a:gd name="connsiteY73" fmla="*/ 2137264 h 2270275"/>
              <a:gd name="connsiteX74" fmla="*/ 629291 w 8498676"/>
              <a:gd name="connsiteY74" fmla="*/ 2270275 h 2270275"/>
              <a:gd name="connsiteX75" fmla="*/ 0 w 8498676"/>
              <a:gd name="connsiteY75" fmla="*/ 1816147 h 2270275"/>
              <a:gd name="connsiteX76" fmla="*/ 184315 w 8498676"/>
              <a:gd name="connsiteY76" fmla="*/ 1495030 h 2270275"/>
              <a:gd name="connsiteX77" fmla="*/ 216878 w 8498676"/>
              <a:gd name="connsiteY77" fmla="*/ 1475642 h 2270275"/>
              <a:gd name="connsiteX78" fmla="*/ 184315 w 8498676"/>
              <a:gd name="connsiteY78" fmla="*/ 1456253 h 2270275"/>
              <a:gd name="connsiteX79" fmla="*/ 0 w 8498676"/>
              <a:gd name="connsiteY79" fmla="*/ 1135136 h 2270275"/>
              <a:gd name="connsiteX80" fmla="*/ 184315 w 8498676"/>
              <a:gd name="connsiteY80" fmla="*/ 814020 h 2270275"/>
              <a:gd name="connsiteX81" fmla="*/ 216877 w 8498676"/>
              <a:gd name="connsiteY81" fmla="*/ 794632 h 2270275"/>
              <a:gd name="connsiteX82" fmla="*/ 184315 w 8498676"/>
              <a:gd name="connsiteY82" fmla="*/ 775244 h 2270275"/>
              <a:gd name="connsiteX83" fmla="*/ 0 w 8498676"/>
              <a:gd name="connsiteY83" fmla="*/ 454127 h 2270275"/>
              <a:gd name="connsiteX84" fmla="*/ 629291 w 8498676"/>
              <a:gd name="connsiteY84" fmla="*/ 0 h 22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98676" h="2270275" fill="none" extrusionOk="0">
                <a:moveTo>
                  <a:pt x="629291" y="0"/>
                </a:moveTo>
                <a:cubicBezTo>
                  <a:pt x="813795" y="-7857"/>
                  <a:pt x="990576" y="44926"/>
                  <a:pt x="1074266" y="133010"/>
                </a:cubicBezTo>
                <a:cubicBezTo>
                  <a:pt x="1077050" y="135605"/>
                  <a:pt x="1079440" y="137953"/>
                  <a:pt x="1081796" y="139597"/>
                </a:cubicBezTo>
                <a:cubicBezTo>
                  <a:pt x="1083952" y="138189"/>
                  <a:pt x="1086598" y="135519"/>
                  <a:pt x="1089327" y="133010"/>
                </a:cubicBezTo>
                <a:cubicBezTo>
                  <a:pt x="1167792" y="65794"/>
                  <a:pt x="1348976" y="26590"/>
                  <a:pt x="1534302" y="0"/>
                </a:cubicBezTo>
                <a:cubicBezTo>
                  <a:pt x="1723910" y="8285"/>
                  <a:pt x="1855486" y="58690"/>
                  <a:pt x="1979278" y="133010"/>
                </a:cubicBezTo>
                <a:cubicBezTo>
                  <a:pt x="1982661" y="135815"/>
                  <a:pt x="1983969" y="137369"/>
                  <a:pt x="1986810" y="139597"/>
                </a:cubicBezTo>
                <a:cubicBezTo>
                  <a:pt x="1988830" y="137457"/>
                  <a:pt x="1990954" y="136427"/>
                  <a:pt x="1994340" y="133010"/>
                </a:cubicBezTo>
                <a:cubicBezTo>
                  <a:pt x="2106150" y="87977"/>
                  <a:pt x="2257493" y="26235"/>
                  <a:pt x="2439315" y="0"/>
                </a:cubicBezTo>
                <a:cubicBezTo>
                  <a:pt x="2635482" y="21486"/>
                  <a:pt x="2794437" y="55185"/>
                  <a:pt x="2884291" y="133010"/>
                </a:cubicBezTo>
                <a:cubicBezTo>
                  <a:pt x="2887526" y="135351"/>
                  <a:pt x="2889959" y="137995"/>
                  <a:pt x="2891821" y="139597"/>
                </a:cubicBezTo>
                <a:cubicBezTo>
                  <a:pt x="2894890" y="136471"/>
                  <a:pt x="2897157" y="135064"/>
                  <a:pt x="2899352" y="133010"/>
                </a:cubicBezTo>
                <a:cubicBezTo>
                  <a:pt x="3010952" y="81029"/>
                  <a:pt x="3159714" y="25640"/>
                  <a:pt x="3344327" y="0"/>
                </a:cubicBezTo>
                <a:cubicBezTo>
                  <a:pt x="3492789" y="-15709"/>
                  <a:pt x="3706092" y="35605"/>
                  <a:pt x="3789303" y="133010"/>
                </a:cubicBezTo>
                <a:cubicBezTo>
                  <a:pt x="3790906" y="134544"/>
                  <a:pt x="3794607" y="137628"/>
                  <a:pt x="3796835" y="139597"/>
                </a:cubicBezTo>
                <a:cubicBezTo>
                  <a:pt x="3799258" y="137134"/>
                  <a:pt x="3802662" y="134516"/>
                  <a:pt x="3804365" y="133010"/>
                </a:cubicBezTo>
                <a:cubicBezTo>
                  <a:pt x="3902918" y="45083"/>
                  <a:pt x="4077813" y="-12516"/>
                  <a:pt x="4249340" y="0"/>
                </a:cubicBezTo>
                <a:cubicBezTo>
                  <a:pt x="4422284" y="5279"/>
                  <a:pt x="4593881" y="68164"/>
                  <a:pt x="4694316" y="133010"/>
                </a:cubicBezTo>
                <a:cubicBezTo>
                  <a:pt x="4696394" y="134272"/>
                  <a:pt x="4699313" y="138017"/>
                  <a:pt x="4701846" y="139597"/>
                </a:cubicBezTo>
                <a:cubicBezTo>
                  <a:pt x="4704542" y="136886"/>
                  <a:pt x="4706963" y="134844"/>
                  <a:pt x="4709376" y="133010"/>
                </a:cubicBezTo>
                <a:cubicBezTo>
                  <a:pt x="4848537" y="66602"/>
                  <a:pt x="4980625" y="-17955"/>
                  <a:pt x="5154352" y="0"/>
                </a:cubicBezTo>
                <a:cubicBezTo>
                  <a:pt x="5322355" y="11584"/>
                  <a:pt x="5476077" y="21513"/>
                  <a:pt x="5599328" y="133010"/>
                </a:cubicBezTo>
                <a:cubicBezTo>
                  <a:pt x="5602084" y="135155"/>
                  <a:pt x="5603632" y="137284"/>
                  <a:pt x="5606858" y="139597"/>
                </a:cubicBezTo>
                <a:cubicBezTo>
                  <a:pt x="5609116" y="137869"/>
                  <a:pt x="5612467" y="135283"/>
                  <a:pt x="5614388" y="133010"/>
                </a:cubicBezTo>
                <a:cubicBezTo>
                  <a:pt x="5741353" y="24632"/>
                  <a:pt x="5918633" y="-6841"/>
                  <a:pt x="6059364" y="0"/>
                </a:cubicBezTo>
                <a:cubicBezTo>
                  <a:pt x="6237502" y="-21646"/>
                  <a:pt x="6411918" y="27496"/>
                  <a:pt x="6504340" y="133010"/>
                </a:cubicBezTo>
                <a:cubicBezTo>
                  <a:pt x="6508094" y="136294"/>
                  <a:pt x="6508654" y="137224"/>
                  <a:pt x="6511868" y="139596"/>
                </a:cubicBezTo>
                <a:cubicBezTo>
                  <a:pt x="6514010" y="137586"/>
                  <a:pt x="6516206" y="135681"/>
                  <a:pt x="6519399" y="133010"/>
                </a:cubicBezTo>
                <a:cubicBezTo>
                  <a:pt x="6606780" y="42080"/>
                  <a:pt x="6809530" y="-17521"/>
                  <a:pt x="6964374" y="0"/>
                </a:cubicBezTo>
                <a:cubicBezTo>
                  <a:pt x="7131587" y="27813"/>
                  <a:pt x="7297087" y="43069"/>
                  <a:pt x="7409350" y="133010"/>
                </a:cubicBezTo>
                <a:cubicBezTo>
                  <a:pt x="7411956" y="135126"/>
                  <a:pt x="7414024" y="137497"/>
                  <a:pt x="7416880" y="139596"/>
                </a:cubicBezTo>
                <a:cubicBezTo>
                  <a:pt x="7418929" y="138107"/>
                  <a:pt x="7421274" y="135537"/>
                  <a:pt x="7424409" y="133010"/>
                </a:cubicBezTo>
                <a:cubicBezTo>
                  <a:pt x="7535729" y="40131"/>
                  <a:pt x="7696251" y="8340"/>
                  <a:pt x="7869384" y="0"/>
                </a:cubicBezTo>
                <a:cubicBezTo>
                  <a:pt x="8224566" y="-6354"/>
                  <a:pt x="8532515" y="176674"/>
                  <a:pt x="8498676" y="454127"/>
                </a:cubicBezTo>
                <a:cubicBezTo>
                  <a:pt x="8523686" y="586711"/>
                  <a:pt x="8428857" y="696246"/>
                  <a:pt x="8314360" y="775244"/>
                </a:cubicBezTo>
                <a:cubicBezTo>
                  <a:pt x="8306294" y="781341"/>
                  <a:pt x="8294555" y="787984"/>
                  <a:pt x="8281798" y="794632"/>
                </a:cubicBezTo>
                <a:cubicBezTo>
                  <a:pt x="8297536" y="804057"/>
                  <a:pt x="8302431" y="806107"/>
                  <a:pt x="8314360" y="814020"/>
                </a:cubicBezTo>
                <a:cubicBezTo>
                  <a:pt x="8428848" y="900948"/>
                  <a:pt x="8504120" y="1007688"/>
                  <a:pt x="8498676" y="1135136"/>
                </a:cubicBezTo>
                <a:cubicBezTo>
                  <a:pt x="8482410" y="1286856"/>
                  <a:pt x="8443491" y="1370481"/>
                  <a:pt x="8314360" y="1456253"/>
                </a:cubicBezTo>
                <a:cubicBezTo>
                  <a:pt x="8298960" y="1465452"/>
                  <a:pt x="8297611" y="1467427"/>
                  <a:pt x="8281797" y="1475642"/>
                </a:cubicBezTo>
                <a:cubicBezTo>
                  <a:pt x="8295130" y="1485326"/>
                  <a:pt x="8303524" y="1488183"/>
                  <a:pt x="8314360" y="1495030"/>
                </a:cubicBezTo>
                <a:cubicBezTo>
                  <a:pt x="8415621" y="1579351"/>
                  <a:pt x="8483836" y="1667606"/>
                  <a:pt x="8498676" y="1816147"/>
                </a:cubicBezTo>
                <a:cubicBezTo>
                  <a:pt x="8509073" y="2060441"/>
                  <a:pt x="8212777" y="2286986"/>
                  <a:pt x="7869384" y="2270275"/>
                </a:cubicBezTo>
                <a:cubicBezTo>
                  <a:pt x="7712517" y="2240532"/>
                  <a:pt x="7553871" y="2194565"/>
                  <a:pt x="7424409" y="2137264"/>
                </a:cubicBezTo>
                <a:cubicBezTo>
                  <a:pt x="7422577" y="2135183"/>
                  <a:pt x="7418839" y="2132243"/>
                  <a:pt x="7416876" y="2130675"/>
                </a:cubicBezTo>
                <a:cubicBezTo>
                  <a:pt x="7413857" y="2133954"/>
                  <a:pt x="7412463" y="2134910"/>
                  <a:pt x="7409343" y="2137264"/>
                </a:cubicBezTo>
                <a:cubicBezTo>
                  <a:pt x="7273571" y="2208009"/>
                  <a:pt x="7122957" y="2267658"/>
                  <a:pt x="6964367" y="2270275"/>
                </a:cubicBezTo>
                <a:cubicBezTo>
                  <a:pt x="6811150" y="2289925"/>
                  <a:pt x="6617713" y="2218395"/>
                  <a:pt x="6519391" y="2137264"/>
                </a:cubicBezTo>
                <a:cubicBezTo>
                  <a:pt x="6517010" y="2134988"/>
                  <a:pt x="6514731" y="2133242"/>
                  <a:pt x="6511862" y="2130678"/>
                </a:cubicBezTo>
                <a:cubicBezTo>
                  <a:pt x="6509618" y="2133109"/>
                  <a:pt x="6506796" y="2134659"/>
                  <a:pt x="6504332" y="2137264"/>
                </a:cubicBezTo>
                <a:cubicBezTo>
                  <a:pt x="6379918" y="2226223"/>
                  <a:pt x="6234795" y="2277005"/>
                  <a:pt x="6059357" y="2270275"/>
                </a:cubicBezTo>
                <a:cubicBezTo>
                  <a:pt x="5894054" y="2263594"/>
                  <a:pt x="5695388" y="2213929"/>
                  <a:pt x="5614381" y="2137264"/>
                </a:cubicBezTo>
                <a:cubicBezTo>
                  <a:pt x="5612238" y="2135570"/>
                  <a:pt x="5608751" y="2131803"/>
                  <a:pt x="5606851" y="2130677"/>
                </a:cubicBezTo>
                <a:cubicBezTo>
                  <a:pt x="5603342" y="2134204"/>
                  <a:pt x="5601272" y="2136157"/>
                  <a:pt x="5599321" y="2137264"/>
                </a:cubicBezTo>
                <a:cubicBezTo>
                  <a:pt x="5487663" y="2215547"/>
                  <a:pt x="5308983" y="2248189"/>
                  <a:pt x="5154345" y="2270275"/>
                </a:cubicBezTo>
                <a:cubicBezTo>
                  <a:pt x="4947761" y="2258649"/>
                  <a:pt x="4806179" y="2238229"/>
                  <a:pt x="4709369" y="2137264"/>
                </a:cubicBezTo>
                <a:cubicBezTo>
                  <a:pt x="4705872" y="2134314"/>
                  <a:pt x="4703474" y="2132437"/>
                  <a:pt x="4701840" y="2130678"/>
                </a:cubicBezTo>
                <a:cubicBezTo>
                  <a:pt x="4698788" y="2132924"/>
                  <a:pt x="4697778" y="2133637"/>
                  <a:pt x="4694310" y="2137264"/>
                </a:cubicBezTo>
                <a:cubicBezTo>
                  <a:pt x="4560815" y="2234484"/>
                  <a:pt x="4404428" y="2271582"/>
                  <a:pt x="4249335" y="2270275"/>
                </a:cubicBezTo>
                <a:cubicBezTo>
                  <a:pt x="4087551" y="2300059"/>
                  <a:pt x="3948147" y="2236836"/>
                  <a:pt x="3804359" y="2137264"/>
                </a:cubicBezTo>
                <a:cubicBezTo>
                  <a:pt x="3802166" y="2135431"/>
                  <a:pt x="3799342" y="2133080"/>
                  <a:pt x="3796829" y="2130677"/>
                </a:cubicBezTo>
                <a:cubicBezTo>
                  <a:pt x="3794972" y="2131959"/>
                  <a:pt x="3791180" y="2135277"/>
                  <a:pt x="3789300" y="2137264"/>
                </a:cubicBezTo>
                <a:cubicBezTo>
                  <a:pt x="3691754" y="2252817"/>
                  <a:pt x="3485155" y="2293367"/>
                  <a:pt x="3344323" y="2270275"/>
                </a:cubicBezTo>
                <a:cubicBezTo>
                  <a:pt x="3166592" y="2274005"/>
                  <a:pt x="3011981" y="2231556"/>
                  <a:pt x="2899347" y="2137264"/>
                </a:cubicBezTo>
                <a:cubicBezTo>
                  <a:pt x="2897992" y="2135594"/>
                  <a:pt x="2893739" y="2132318"/>
                  <a:pt x="2891818" y="2130678"/>
                </a:cubicBezTo>
                <a:cubicBezTo>
                  <a:pt x="2889999" y="2132651"/>
                  <a:pt x="2887770" y="2133990"/>
                  <a:pt x="2884288" y="2137264"/>
                </a:cubicBezTo>
                <a:cubicBezTo>
                  <a:pt x="2773198" y="2230699"/>
                  <a:pt x="2575782" y="2274485"/>
                  <a:pt x="2439313" y="2270275"/>
                </a:cubicBezTo>
                <a:cubicBezTo>
                  <a:pt x="2256949" y="2276180"/>
                  <a:pt x="2093244" y="2220253"/>
                  <a:pt x="1994337" y="2137264"/>
                </a:cubicBezTo>
                <a:cubicBezTo>
                  <a:pt x="1991574" y="2135246"/>
                  <a:pt x="1988762" y="2131729"/>
                  <a:pt x="1986807" y="2130677"/>
                </a:cubicBezTo>
                <a:cubicBezTo>
                  <a:pt x="1982802" y="2133547"/>
                  <a:pt x="1981948" y="2135022"/>
                  <a:pt x="1979276" y="2137264"/>
                </a:cubicBezTo>
                <a:cubicBezTo>
                  <a:pt x="1856532" y="2210747"/>
                  <a:pt x="1695900" y="2292823"/>
                  <a:pt x="1534301" y="2270275"/>
                </a:cubicBezTo>
                <a:cubicBezTo>
                  <a:pt x="1338110" y="2276048"/>
                  <a:pt x="1196120" y="2218272"/>
                  <a:pt x="1089325" y="2137264"/>
                </a:cubicBezTo>
                <a:cubicBezTo>
                  <a:pt x="1087253" y="2135292"/>
                  <a:pt x="1084572" y="2132512"/>
                  <a:pt x="1081796" y="2130678"/>
                </a:cubicBezTo>
                <a:cubicBezTo>
                  <a:pt x="1078435" y="2133215"/>
                  <a:pt x="1076797" y="2134864"/>
                  <a:pt x="1074268" y="2137264"/>
                </a:cubicBezTo>
                <a:cubicBezTo>
                  <a:pt x="959612" y="2244602"/>
                  <a:pt x="800554" y="2255204"/>
                  <a:pt x="629291" y="2270275"/>
                </a:cubicBezTo>
                <a:cubicBezTo>
                  <a:pt x="321576" y="2307660"/>
                  <a:pt x="-1164" y="2099789"/>
                  <a:pt x="0" y="1816147"/>
                </a:cubicBezTo>
                <a:cubicBezTo>
                  <a:pt x="-11207" y="1673414"/>
                  <a:pt x="79547" y="1567868"/>
                  <a:pt x="184315" y="1495030"/>
                </a:cubicBezTo>
                <a:cubicBezTo>
                  <a:pt x="193768" y="1490073"/>
                  <a:pt x="207102" y="1483313"/>
                  <a:pt x="216878" y="1475642"/>
                </a:cubicBezTo>
                <a:cubicBezTo>
                  <a:pt x="203423" y="1469087"/>
                  <a:pt x="193974" y="1460930"/>
                  <a:pt x="184315" y="1456253"/>
                </a:cubicBezTo>
                <a:cubicBezTo>
                  <a:pt x="96044" y="1388820"/>
                  <a:pt x="15688" y="1261345"/>
                  <a:pt x="0" y="1135136"/>
                </a:cubicBezTo>
                <a:cubicBezTo>
                  <a:pt x="-8895" y="1023449"/>
                  <a:pt x="55616" y="900005"/>
                  <a:pt x="184315" y="814020"/>
                </a:cubicBezTo>
                <a:cubicBezTo>
                  <a:pt x="198608" y="807319"/>
                  <a:pt x="206006" y="802919"/>
                  <a:pt x="216877" y="794632"/>
                </a:cubicBezTo>
                <a:cubicBezTo>
                  <a:pt x="204920" y="785354"/>
                  <a:pt x="193545" y="780445"/>
                  <a:pt x="184315" y="775244"/>
                </a:cubicBezTo>
                <a:cubicBezTo>
                  <a:pt x="65136" y="689452"/>
                  <a:pt x="-8209" y="576505"/>
                  <a:pt x="0" y="454127"/>
                </a:cubicBezTo>
                <a:cubicBezTo>
                  <a:pt x="-37564" y="227786"/>
                  <a:pt x="261482" y="-48327"/>
                  <a:pt x="629291" y="0"/>
                </a:cubicBezTo>
                <a:close/>
              </a:path>
              <a:path w="8498676" h="2270275" stroke="0" extrusionOk="0">
                <a:moveTo>
                  <a:pt x="629291" y="0"/>
                </a:moveTo>
                <a:cubicBezTo>
                  <a:pt x="815695" y="-18270"/>
                  <a:pt x="953315" y="62793"/>
                  <a:pt x="1074266" y="133010"/>
                </a:cubicBezTo>
                <a:cubicBezTo>
                  <a:pt x="1076942" y="135908"/>
                  <a:pt x="1080113" y="138155"/>
                  <a:pt x="1081796" y="139597"/>
                </a:cubicBezTo>
                <a:cubicBezTo>
                  <a:pt x="1085077" y="136292"/>
                  <a:pt x="1086473" y="135416"/>
                  <a:pt x="1089327" y="133010"/>
                </a:cubicBezTo>
                <a:cubicBezTo>
                  <a:pt x="1205584" y="46288"/>
                  <a:pt x="1380676" y="2832"/>
                  <a:pt x="1534302" y="0"/>
                </a:cubicBezTo>
                <a:cubicBezTo>
                  <a:pt x="1689964" y="-28803"/>
                  <a:pt x="1854797" y="56299"/>
                  <a:pt x="1979278" y="133010"/>
                </a:cubicBezTo>
                <a:cubicBezTo>
                  <a:pt x="1981054" y="134971"/>
                  <a:pt x="1984902" y="137491"/>
                  <a:pt x="1986810" y="139597"/>
                </a:cubicBezTo>
                <a:cubicBezTo>
                  <a:pt x="1989261" y="137360"/>
                  <a:pt x="1991583" y="135722"/>
                  <a:pt x="1994340" y="133010"/>
                </a:cubicBezTo>
                <a:cubicBezTo>
                  <a:pt x="2127661" y="63237"/>
                  <a:pt x="2286187" y="-7022"/>
                  <a:pt x="2439315" y="0"/>
                </a:cubicBezTo>
                <a:cubicBezTo>
                  <a:pt x="2603047" y="6549"/>
                  <a:pt x="2763050" y="48222"/>
                  <a:pt x="2884291" y="133010"/>
                </a:cubicBezTo>
                <a:cubicBezTo>
                  <a:pt x="2887955" y="136410"/>
                  <a:pt x="2888587" y="136849"/>
                  <a:pt x="2891821" y="139597"/>
                </a:cubicBezTo>
                <a:cubicBezTo>
                  <a:pt x="2894480" y="137385"/>
                  <a:pt x="2896132" y="135622"/>
                  <a:pt x="2899352" y="133010"/>
                </a:cubicBezTo>
                <a:cubicBezTo>
                  <a:pt x="3012754" y="58434"/>
                  <a:pt x="3154389" y="18294"/>
                  <a:pt x="3344327" y="0"/>
                </a:cubicBezTo>
                <a:cubicBezTo>
                  <a:pt x="3509267" y="-22878"/>
                  <a:pt x="3695049" y="68449"/>
                  <a:pt x="3789303" y="133010"/>
                </a:cubicBezTo>
                <a:cubicBezTo>
                  <a:pt x="3791875" y="135594"/>
                  <a:pt x="3794282" y="137250"/>
                  <a:pt x="3796835" y="139597"/>
                </a:cubicBezTo>
                <a:cubicBezTo>
                  <a:pt x="3799458" y="137161"/>
                  <a:pt x="3801604" y="135158"/>
                  <a:pt x="3804365" y="133010"/>
                </a:cubicBezTo>
                <a:cubicBezTo>
                  <a:pt x="3912856" y="41111"/>
                  <a:pt x="4035980" y="-11069"/>
                  <a:pt x="4249340" y="0"/>
                </a:cubicBezTo>
                <a:cubicBezTo>
                  <a:pt x="4408103" y="12175"/>
                  <a:pt x="4588228" y="61591"/>
                  <a:pt x="4694316" y="133010"/>
                </a:cubicBezTo>
                <a:cubicBezTo>
                  <a:pt x="4696282" y="135249"/>
                  <a:pt x="4700145" y="138358"/>
                  <a:pt x="4701846" y="139597"/>
                </a:cubicBezTo>
                <a:cubicBezTo>
                  <a:pt x="4705374" y="136239"/>
                  <a:pt x="4706856" y="134611"/>
                  <a:pt x="4709376" y="133010"/>
                </a:cubicBezTo>
                <a:cubicBezTo>
                  <a:pt x="4823600" y="70077"/>
                  <a:pt x="4976285" y="-1721"/>
                  <a:pt x="5154352" y="0"/>
                </a:cubicBezTo>
                <a:cubicBezTo>
                  <a:pt x="5336181" y="-13969"/>
                  <a:pt x="5504917" y="76288"/>
                  <a:pt x="5599328" y="133010"/>
                </a:cubicBezTo>
                <a:cubicBezTo>
                  <a:pt x="5602617" y="136324"/>
                  <a:pt x="5603832" y="136760"/>
                  <a:pt x="5606858" y="139597"/>
                </a:cubicBezTo>
                <a:cubicBezTo>
                  <a:pt x="5609375" y="137726"/>
                  <a:pt x="5610404" y="135991"/>
                  <a:pt x="5614388" y="133010"/>
                </a:cubicBezTo>
                <a:cubicBezTo>
                  <a:pt x="5722320" y="57689"/>
                  <a:pt x="5888416" y="-22600"/>
                  <a:pt x="6059364" y="0"/>
                </a:cubicBezTo>
                <a:cubicBezTo>
                  <a:pt x="6263839" y="-1458"/>
                  <a:pt x="6409011" y="56236"/>
                  <a:pt x="6504340" y="133010"/>
                </a:cubicBezTo>
                <a:cubicBezTo>
                  <a:pt x="6506516" y="135489"/>
                  <a:pt x="6509861" y="137633"/>
                  <a:pt x="6511868" y="139596"/>
                </a:cubicBezTo>
                <a:cubicBezTo>
                  <a:pt x="6513904" y="137304"/>
                  <a:pt x="6516555" y="135182"/>
                  <a:pt x="6519399" y="133010"/>
                </a:cubicBezTo>
                <a:cubicBezTo>
                  <a:pt x="6650269" y="56531"/>
                  <a:pt x="6768436" y="-12945"/>
                  <a:pt x="6964374" y="0"/>
                </a:cubicBezTo>
                <a:cubicBezTo>
                  <a:pt x="7155843" y="-9116"/>
                  <a:pt x="7300459" y="30984"/>
                  <a:pt x="7409350" y="133010"/>
                </a:cubicBezTo>
                <a:cubicBezTo>
                  <a:pt x="7412484" y="135745"/>
                  <a:pt x="7414084" y="136671"/>
                  <a:pt x="7416880" y="139596"/>
                </a:cubicBezTo>
                <a:cubicBezTo>
                  <a:pt x="7418725" y="138107"/>
                  <a:pt x="7420363" y="135977"/>
                  <a:pt x="7424409" y="133010"/>
                </a:cubicBezTo>
                <a:cubicBezTo>
                  <a:pt x="7565883" y="46902"/>
                  <a:pt x="7675785" y="10060"/>
                  <a:pt x="7869384" y="0"/>
                </a:cubicBezTo>
                <a:cubicBezTo>
                  <a:pt x="8216626" y="36033"/>
                  <a:pt x="8506427" y="189471"/>
                  <a:pt x="8498676" y="454127"/>
                </a:cubicBezTo>
                <a:cubicBezTo>
                  <a:pt x="8491306" y="558804"/>
                  <a:pt x="8417644" y="677217"/>
                  <a:pt x="8314360" y="775244"/>
                </a:cubicBezTo>
                <a:cubicBezTo>
                  <a:pt x="8301390" y="784465"/>
                  <a:pt x="8292825" y="789490"/>
                  <a:pt x="8281798" y="794632"/>
                </a:cubicBezTo>
                <a:cubicBezTo>
                  <a:pt x="8290251" y="800680"/>
                  <a:pt x="8301715" y="804694"/>
                  <a:pt x="8314360" y="814020"/>
                </a:cubicBezTo>
                <a:cubicBezTo>
                  <a:pt x="8440474" y="900091"/>
                  <a:pt x="8507898" y="1028084"/>
                  <a:pt x="8498676" y="1135136"/>
                </a:cubicBezTo>
                <a:cubicBezTo>
                  <a:pt x="8480867" y="1236111"/>
                  <a:pt x="8430657" y="1392694"/>
                  <a:pt x="8314360" y="1456253"/>
                </a:cubicBezTo>
                <a:cubicBezTo>
                  <a:pt x="8301278" y="1463170"/>
                  <a:pt x="8293013" y="1469770"/>
                  <a:pt x="8281797" y="1475642"/>
                </a:cubicBezTo>
                <a:cubicBezTo>
                  <a:pt x="8289691" y="1481053"/>
                  <a:pt x="8306300" y="1489358"/>
                  <a:pt x="8314360" y="1495030"/>
                </a:cubicBezTo>
                <a:cubicBezTo>
                  <a:pt x="8424690" y="1572875"/>
                  <a:pt x="8477864" y="1679544"/>
                  <a:pt x="8498676" y="1816147"/>
                </a:cubicBezTo>
                <a:cubicBezTo>
                  <a:pt x="8511103" y="2044385"/>
                  <a:pt x="8196678" y="2309942"/>
                  <a:pt x="7869384" y="2270275"/>
                </a:cubicBezTo>
                <a:cubicBezTo>
                  <a:pt x="7703785" y="2237289"/>
                  <a:pt x="7544811" y="2224910"/>
                  <a:pt x="7424409" y="2137264"/>
                </a:cubicBezTo>
                <a:cubicBezTo>
                  <a:pt x="7422459" y="2135220"/>
                  <a:pt x="7420260" y="2133277"/>
                  <a:pt x="7416876" y="2130675"/>
                </a:cubicBezTo>
                <a:cubicBezTo>
                  <a:pt x="7413508" y="2133623"/>
                  <a:pt x="7412705" y="2134554"/>
                  <a:pt x="7409343" y="2137264"/>
                </a:cubicBezTo>
                <a:cubicBezTo>
                  <a:pt x="7297494" y="2227525"/>
                  <a:pt x="7144981" y="2281823"/>
                  <a:pt x="6964367" y="2270275"/>
                </a:cubicBezTo>
                <a:cubicBezTo>
                  <a:pt x="6783767" y="2289965"/>
                  <a:pt x="6625850" y="2230372"/>
                  <a:pt x="6519391" y="2137264"/>
                </a:cubicBezTo>
                <a:cubicBezTo>
                  <a:pt x="6517277" y="2136021"/>
                  <a:pt x="6513258" y="2132520"/>
                  <a:pt x="6511862" y="2130678"/>
                </a:cubicBezTo>
                <a:cubicBezTo>
                  <a:pt x="6508561" y="2134083"/>
                  <a:pt x="6508141" y="2134365"/>
                  <a:pt x="6504332" y="2137264"/>
                </a:cubicBezTo>
                <a:cubicBezTo>
                  <a:pt x="6395083" y="2212314"/>
                  <a:pt x="6239887" y="2267667"/>
                  <a:pt x="6059357" y="2270275"/>
                </a:cubicBezTo>
                <a:cubicBezTo>
                  <a:pt x="5910889" y="2260679"/>
                  <a:pt x="5729407" y="2211226"/>
                  <a:pt x="5614381" y="2137264"/>
                </a:cubicBezTo>
                <a:cubicBezTo>
                  <a:pt x="5611682" y="2135341"/>
                  <a:pt x="5610726" y="2133580"/>
                  <a:pt x="5606851" y="2130677"/>
                </a:cubicBezTo>
                <a:cubicBezTo>
                  <a:pt x="5605135" y="2132534"/>
                  <a:pt x="5601872" y="2135102"/>
                  <a:pt x="5599321" y="2137264"/>
                </a:cubicBezTo>
                <a:cubicBezTo>
                  <a:pt x="5514870" y="2217176"/>
                  <a:pt x="5296477" y="2272394"/>
                  <a:pt x="5154345" y="2270275"/>
                </a:cubicBezTo>
                <a:cubicBezTo>
                  <a:pt x="4957907" y="2290916"/>
                  <a:pt x="4826265" y="2204973"/>
                  <a:pt x="4709369" y="2137264"/>
                </a:cubicBezTo>
                <a:cubicBezTo>
                  <a:pt x="4706644" y="2134295"/>
                  <a:pt x="4704161" y="2132089"/>
                  <a:pt x="4701840" y="2130678"/>
                </a:cubicBezTo>
                <a:cubicBezTo>
                  <a:pt x="4698500" y="2133218"/>
                  <a:pt x="4697964" y="2134052"/>
                  <a:pt x="4694310" y="2137264"/>
                </a:cubicBezTo>
                <a:cubicBezTo>
                  <a:pt x="4590665" y="2203898"/>
                  <a:pt x="4452629" y="2246127"/>
                  <a:pt x="4249335" y="2270275"/>
                </a:cubicBezTo>
                <a:cubicBezTo>
                  <a:pt x="4083940" y="2276234"/>
                  <a:pt x="3920328" y="2221897"/>
                  <a:pt x="3804359" y="2137264"/>
                </a:cubicBezTo>
                <a:cubicBezTo>
                  <a:pt x="3800886" y="2134439"/>
                  <a:pt x="3800187" y="2134132"/>
                  <a:pt x="3796829" y="2130677"/>
                </a:cubicBezTo>
                <a:cubicBezTo>
                  <a:pt x="3793576" y="2133943"/>
                  <a:pt x="3792698" y="2134103"/>
                  <a:pt x="3789300" y="2137264"/>
                </a:cubicBezTo>
                <a:cubicBezTo>
                  <a:pt x="3677433" y="2222703"/>
                  <a:pt x="3501914" y="2250638"/>
                  <a:pt x="3344323" y="2270275"/>
                </a:cubicBezTo>
                <a:cubicBezTo>
                  <a:pt x="3175547" y="2279956"/>
                  <a:pt x="3003553" y="2219396"/>
                  <a:pt x="2899347" y="2137264"/>
                </a:cubicBezTo>
                <a:cubicBezTo>
                  <a:pt x="2896576" y="2134374"/>
                  <a:pt x="2894069" y="2132410"/>
                  <a:pt x="2891818" y="2130678"/>
                </a:cubicBezTo>
                <a:cubicBezTo>
                  <a:pt x="2888932" y="2133273"/>
                  <a:pt x="2885846" y="2136005"/>
                  <a:pt x="2884288" y="2137264"/>
                </a:cubicBezTo>
                <a:cubicBezTo>
                  <a:pt x="2760828" y="2199087"/>
                  <a:pt x="2604923" y="2272322"/>
                  <a:pt x="2439313" y="2270275"/>
                </a:cubicBezTo>
                <a:cubicBezTo>
                  <a:pt x="2284191" y="2280889"/>
                  <a:pt x="2102346" y="2221213"/>
                  <a:pt x="1994337" y="2137264"/>
                </a:cubicBezTo>
                <a:cubicBezTo>
                  <a:pt x="1992073" y="2135759"/>
                  <a:pt x="1988507" y="2132238"/>
                  <a:pt x="1986807" y="2130677"/>
                </a:cubicBezTo>
                <a:cubicBezTo>
                  <a:pt x="1983883" y="2133719"/>
                  <a:pt x="1982839" y="2134686"/>
                  <a:pt x="1979276" y="2137264"/>
                </a:cubicBezTo>
                <a:cubicBezTo>
                  <a:pt x="1898964" y="2223084"/>
                  <a:pt x="1682957" y="2262546"/>
                  <a:pt x="1534301" y="2270275"/>
                </a:cubicBezTo>
                <a:cubicBezTo>
                  <a:pt x="1365778" y="2301310"/>
                  <a:pt x="1200711" y="2208298"/>
                  <a:pt x="1089325" y="2137264"/>
                </a:cubicBezTo>
                <a:cubicBezTo>
                  <a:pt x="1087486" y="2135112"/>
                  <a:pt x="1084676" y="2133328"/>
                  <a:pt x="1081796" y="2130678"/>
                </a:cubicBezTo>
                <a:cubicBezTo>
                  <a:pt x="1078885" y="2133175"/>
                  <a:pt x="1076882" y="2134588"/>
                  <a:pt x="1074268" y="2137264"/>
                </a:cubicBezTo>
                <a:cubicBezTo>
                  <a:pt x="957147" y="2233569"/>
                  <a:pt x="811484" y="2267568"/>
                  <a:pt x="629291" y="2270275"/>
                </a:cubicBezTo>
                <a:cubicBezTo>
                  <a:pt x="294319" y="2287909"/>
                  <a:pt x="25304" y="2084149"/>
                  <a:pt x="0" y="1816147"/>
                </a:cubicBezTo>
                <a:cubicBezTo>
                  <a:pt x="-24647" y="1696678"/>
                  <a:pt x="98874" y="1573235"/>
                  <a:pt x="184315" y="1495030"/>
                </a:cubicBezTo>
                <a:cubicBezTo>
                  <a:pt x="194834" y="1488015"/>
                  <a:pt x="210449" y="1481554"/>
                  <a:pt x="216878" y="1475642"/>
                </a:cubicBezTo>
                <a:cubicBezTo>
                  <a:pt x="203175" y="1468601"/>
                  <a:pt x="193033" y="1462415"/>
                  <a:pt x="184315" y="1456253"/>
                </a:cubicBezTo>
                <a:cubicBezTo>
                  <a:pt x="65720" y="1349650"/>
                  <a:pt x="-9510" y="1258970"/>
                  <a:pt x="0" y="1135136"/>
                </a:cubicBezTo>
                <a:cubicBezTo>
                  <a:pt x="-5662" y="981298"/>
                  <a:pt x="85647" y="895085"/>
                  <a:pt x="184315" y="814020"/>
                </a:cubicBezTo>
                <a:cubicBezTo>
                  <a:pt x="196703" y="806631"/>
                  <a:pt x="201725" y="804043"/>
                  <a:pt x="216877" y="794632"/>
                </a:cubicBezTo>
                <a:cubicBezTo>
                  <a:pt x="204140" y="788938"/>
                  <a:pt x="197119" y="784077"/>
                  <a:pt x="184315" y="775244"/>
                </a:cubicBezTo>
                <a:cubicBezTo>
                  <a:pt x="71286" y="684494"/>
                  <a:pt x="9966" y="554476"/>
                  <a:pt x="0" y="454127"/>
                </a:cubicBezTo>
                <a:cubicBezTo>
                  <a:pt x="34272" y="234201"/>
                  <a:pt x="336855" y="-14184"/>
                  <a:pt x="629291" y="0"/>
                </a:cubicBezTo>
                <a:close/>
              </a:path>
            </a:pathLst>
          </a:custGeom>
          <a:solidFill>
            <a:schemeClr val="bg1"/>
          </a:solidFill>
          <a:ln>
            <a:solidFill>
              <a:srgbClr val="002060"/>
            </a:solid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5" name="文本框 44">
            <a:extLst>
              <a:ext uri="{FF2B5EF4-FFF2-40B4-BE49-F238E27FC236}">
                <a16:creationId xmlns:a16="http://schemas.microsoft.com/office/drawing/2014/main" xmlns="" id="{99D478E2-63BE-4FF8-BE6C-D67CAC6C4FAD}"/>
              </a:ext>
            </a:extLst>
          </p:cNvPr>
          <p:cNvSpPr txBox="1"/>
          <p:nvPr/>
        </p:nvSpPr>
        <p:spPr>
          <a:xfrm>
            <a:off x="1890430" y="338685"/>
            <a:ext cx="7896454" cy="1848391"/>
          </a:xfrm>
          <a:prstGeom prst="rect">
            <a:avLst/>
          </a:prstGeom>
          <a:noFill/>
        </p:spPr>
        <p:txBody>
          <a:bodyPr wrap="square" rtlCol="0">
            <a:spAutoFit/>
          </a:bodyPr>
          <a:lstStyle/>
          <a:p>
            <a:pPr algn="ctr">
              <a:lnSpc>
                <a:spcPct val="150000"/>
              </a:lnSpc>
            </a:pPr>
            <a:r>
              <a:rPr lang="vi-VN" altLang="zh-CN" sz="4000" b="1" dirty="0">
                <a:solidFill>
                  <a:srgbClr val="002060"/>
                </a:solidFill>
                <a:latin typeface="UTM Duepuntozero" panose="02040603050506020204" pitchFamily="18" charset="0"/>
                <a:cs typeface="Calibri" panose="020F0502020204030204" pitchFamily="34" charset="0"/>
              </a:rPr>
              <a:t>Đơn vị đo năng lượng có trong thức ăn </a:t>
            </a:r>
          </a:p>
          <a:p>
            <a:pPr algn="ctr">
              <a:lnSpc>
                <a:spcPct val="150000"/>
              </a:lnSpc>
            </a:pPr>
            <a:r>
              <a:rPr lang="vi-VN" altLang="zh-CN" sz="4000" b="1" dirty="0">
                <a:solidFill>
                  <a:srgbClr val="002060"/>
                </a:solidFill>
                <a:latin typeface="UTM Duepuntozero" panose="02040603050506020204" pitchFamily="18" charset="0"/>
                <a:cs typeface="Calibri" panose="020F0502020204030204" pitchFamily="34" charset="0"/>
              </a:rPr>
              <a:t>có tên gọi là gì?</a:t>
            </a:r>
            <a:endParaRPr lang="zh-CN" altLang="en-US" sz="9600" b="1" dirty="0">
              <a:solidFill>
                <a:srgbClr val="002060"/>
              </a:solidFill>
              <a:latin typeface="UTM Duepuntozero" panose="02040603050506020204" pitchFamily="18" charset="0"/>
              <a:ea typeface="字魂20号-石头体" panose="00000500000000000000" pitchFamily="2" charset="-122"/>
              <a:cs typeface="Calibri" panose="020F0502020204030204" pitchFamily="34" charset="0"/>
            </a:endParaRPr>
          </a:p>
        </p:txBody>
      </p:sp>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FC7BC91-7AC8-9B1C-0C3D-448F952F29C1}"/>
              </a:ext>
            </a:extLst>
          </p:cNvPr>
          <p:cNvSpPr/>
          <p:nvPr/>
        </p:nvSpPr>
        <p:spPr>
          <a:xfrm>
            <a:off x="6091590" y="3411024"/>
            <a:ext cx="4259484" cy="2270275"/>
          </a:xfrm>
          <a:custGeom>
            <a:avLst/>
            <a:gdLst>
              <a:gd name="connsiteX0" fmla="*/ 0 w 4259484"/>
              <a:gd name="connsiteY0" fmla="*/ 378387 h 2270275"/>
              <a:gd name="connsiteX1" fmla="*/ 378387 w 4259484"/>
              <a:gd name="connsiteY1" fmla="*/ 0 h 2270275"/>
              <a:gd name="connsiteX2" fmla="*/ 3881097 w 4259484"/>
              <a:gd name="connsiteY2" fmla="*/ 0 h 2270275"/>
              <a:gd name="connsiteX3" fmla="*/ 4259484 w 4259484"/>
              <a:gd name="connsiteY3" fmla="*/ 378387 h 2270275"/>
              <a:gd name="connsiteX4" fmla="*/ 4259484 w 4259484"/>
              <a:gd name="connsiteY4" fmla="*/ 1891888 h 2270275"/>
              <a:gd name="connsiteX5" fmla="*/ 3881097 w 4259484"/>
              <a:gd name="connsiteY5" fmla="*/ 2270275 h 2270275"/>
              <a:gd name="connsiteX6" fmla="*/ 378387 w 4259484"/>
              <a:gd name="connsiteY6" fmla="*/ 2270275 h 2270275"/>
              <a:gd name="connsiteX7" fmla="*/ 0 w 4259484"/>
              <a:gd name="connsiteY7" fmla="*/ 1891888 h 2270275"/>
              <a:gd name="connsiteX8" fmla="*/ 0 w 4259484"/>
              <a:gd name="connsiteY8" fmla="*/ 378387 h 22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484" h="2270275" fill="none" extrusionOk="0">
                <a:moveTo>
                  <a:pt x="0" y="378387"/>
                </a:moveTo>
                <a:cubicBezTo>
                  <a:pt x="-188" y="172759"/>
                  <a:pt x="170149" y="13308"/>
                  <a:pt x="378387" y="0"/>
                </a:cubicBezTo>
                <a:cubicBezTo>
                  <a:pt x="973664" y="-123866"/>
                  <a:pt x="2527502" y="81108"/>
                  <a:pt x="3881097" y="0"/>
                </a:cubicBezTo>
                <a:cubicBezTo>
                  <a:pt x="4112325" y="-34191"/>
                  <a:pt x="4233164" y="171581"/>
                  <a:pt x="4259484" y="378387"/>
                </a:cubicBezTo>
                <a:cubicBezTo>
                  <a:pt x="4244057" y="800752"/>
                  <a:pt x="4339582" y="1567023"/>
                  <a:pt x="4259484" y="1891888"/>
                </a:cubicBezTo>
                <a:cubicBezTo>
                  <a:pt x="4269403" y="2074526"/>
                  <a:pt x="4097987" y="2284630"/>
                  <a:pt x="3881097" y="2270275"/>
                </a:cubicBezTo>
                <a:cubicBezTo>
                  <a:pt x="2585506" y="2252420"/>
                  <a:pt x="1859328" y="2160931"/>
                  <a:pt x="378387" y="2270275"/>
                </a:cubicBezTo>
                <a:cubicBezTo>
                  <a:pt x="173826" y="2259267"/>
                  <a:pt x="10120" y="2119762"/>
                  <a:pt x="0" y="1891888"/>
                </a:cubicBezTo>
                <a:cubicBezTo>
                  <a:pt x="69045" y="1144071"/>
                  <a:pt x="-43874" y="540371"/>
                  <a:pt x="0" y="378387"/>
                </a:cubicBezTo>
                <a:close/>
              </a:path>
              <a:path w="4259484" h="2270275" stroke="0" extrusionOk="0">
                <a:moveTo>
                  <a:pt x="0" y="378387"/>
                </a:moveTo>
                <a:cubicBezTo>
                  <a:pt x="22201" y="170718"/>
                  <a:pt x="162333" y="14056"/>
                  <a:pt x="378387" y="0"/>
                </a:cubicBezTo>
                <a:cubicBezTo>
                  <a:pt x="1871393" y="96512"/>
                  <a:pt x="2558394" y="-165548"/>
                  <a:pt x="3881097" y="0"/>
                </a:cubicBezTo>
                <a:cubicBezTo>
                  <a:pt x="4118880" y="722"/>
                  <a:pt x="4288551" y="174157"/>
                  <a:pt x="4259484" y="378387"/>
                </a:cubicBezTo>
                <a:cubicBezTo>
                  <a:pt x="4391628" y="988054"/>
                  <a:pt x="4295267" y="1653102"/>
                  <a:pt x="4259484" y="1891888"/>
                </a:cubicBezTo>
                <a:cubicBezTo>
                  <a:pt x="4261288" y="2091170"/>
                  <a:pt x="4116944" y="2258110"/>
                  <a:pt x="3881097" y="2270275"/>
                </a:cubicBezTo>
                <a:cubicBezTo>
                  <a:pt x="2620121" y="2431987"/>
                  <a:pt x="1080759" y="2413897"/>
                  <a:pt x="378387" y="2270275"/>
                </a:cubicBezTo>
                <a:cubicBezTo>
                  <a:pt x="193421" y="2257598"/>
                  <a:pt x="32615" y="2086850"/>
                  <a:pt x="0" y="1891888"/>
                </a:cubicBezTo>
                <a:cubicBezTo>
                  <a:pt x="111740" y="1244566"/>
                  <a:pt x="3092" y="566173"/>
                  <a:pt x="0" y="378387"/>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rgbClr val="795C41"/>
                </a:solidFill>
                <a:latin typeface="Calibri" panose="020F0502020204030204" pitchFamily="34" charset="0"/>
                <a:cs typeface="Calibri" panose="020F0502020204030204" pitchFamily="34" charset="0"/>
              </a:rPr>
              <a:t>Ki-lô-ca-lo</a:t>
            </a:r>
            <a:endParaRPr lang="en-US" sz="3600" b="1" dirty="0">
              <a:solidFill>
                <a:srgbClr val="795C41"/>
              </a:solidFill>
              <a:latin typeface="Calibri" panose="020F0502020204030204" pitchFamily="34" charset="0"/>
              <a:cs typeface="Calibri" panose="020F0502020204030204" pitchFamily="34" charset="0"/>
            </a:endParaRPr>
          </a:p>
        </p:txBody>
      </p:sp>
      <p:pic>
        <p:nvPicPr>
          <p:cNvPr id="20" name="Picture 2">
            <a:extLst>
              <a:ext uri="{FF2B5EF4-FFF2-40B4-BE49-F238E27FC236}">
                <a16:creationId xmlns:a16="http://schemas.microsoft.com/office/drawing/2014/main" xmlns="" id="{CC99C12C-E463-FACF-9C9D-C36C40C3DD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33704" y="193147"/>
            <a:ext cx="1974419" cy="1678256"/>
          </a:xfrm>
          <a:prstGeom prst="rect">
            <a:avLst/>
          </a:prstGeom>
        </p:spPr>
      </p:pic>
      <p:pic>
        <p:nvPicPr>
          <p:cNvPr id="22" name="Picture 4">
            <a:extLst>
              <a:ext uri="{FF2B5EF4-FFF2-40B4-BE49-F238E27FC236}">
                <a16:creationId xmlns:a16="http://schemas.microsoft.com/office/drawing/2014/main" xmlns="" id="{7F59DB27-8D46-20D2-587C-A902A744C7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33704" y="293362"/>
            <a:ext cx="1828916" cy="1753474"/>
          </a:xfrm>
          <a:prstGeom prst="rect">
            <a:avLst/>
          </a:prstGeom>
        </p:spPr>
      </p:pic>
      <p:pic>
        <p:nvPicPr>
          <p:cNvPr id="6" name="Picture 5" descr="Cartoon of a child and child&#10;&#10;Description automatically generated">
            <a:extLst>
              <a:ext uri="{FF2B5EF4-FFF2-40B4-BE49-F238E27FC236}">
                <a16:creationId xmlns:a16="http://schemas.microsoft.com/office/drawing/2014/main" xmlns="" id="{EA7E588D-F557-B81D-3718-5A08E7639B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8675" y="1842673"/>
            <a:ext cx="5406976" cy="5406976"/>
          </a:xfrm>
          <a:prstGeom prst="rect">
            <a:avLst/>
          </a:prstGeom>
        </p:spPr>
      </p:pic>
    </p:spTree>
    <p:extLst>
      <p:ext uri="{BB962C8B-B14F-4D97-AF65-F5344CB8AC3E}">
        <p14:creationId xmlns:p14="http://schemas.microsoft.com/office/powerpoint/2010/main" val="38403780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strips(downLeft)">
                                      <p:cBhvr>
                                        <p:cTn id="7" dur="1000"/>
                                        <p:tgtEl>
                                          <p:spTgt spid="52"/>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45"/>
                                        </p:tgtEl>
                                        <p:attrNameLst>
                                          <p:attrName>style.visibility</p:attrName>
                                        </p:attrNameLst>
                                      </p:cBhvr>
                                      <p:to>
                                        <p:strVal val="visible"/>
                                      </p:to>
                                    </p:set>
                                    <p:anim calcmode="lin" valueType="num">
                                      <p:cBhvr>
                                        <p:cTn id="11"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45"/>
                                        </p:tgtEl>
                                        <p:attrNameLst>
                                          <p:attrName>ppt_y</p:attrName>
                                        </p:attrNameLst>
                                      </p:cBhvr>
                                      <p:tavLst>
                                        <p:tav tm="0">
                                          <p:val>
                                            <p:strVal val="#ppt_y"/>
                                          </p:val>
                                        </p:tav>
                                        <p:tav tm="100000">
                                          <p:val>
                                            <p:strVal val="#ppt_y"/>
                                          </p:val>
                                        </p:tav>
                                      </p:tavLst>
                                    </p:anim>
                                    <p:anim calcmode="lin" valueType="num">
                                      <p:cBhvr>
                                        <p:cTn id="13"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20"/>
                                        </p:tgtEl>
                                        <p:attrNameLst>
                                          <p:attrName>ppt_w</p:attrName>
                                        </p:attrNameLst>
                                      </p:cBhvr>
                                      <p:tavLst>
                                        <p:tav tm="0">
                                          <p:val>
                                            <p:strVal val="ppt_w"/>
                                          </p:val>
                                        </p:tav>
                                        <p:tav tm="100000">
                                          <p:val>
                                            <p:fltVal val="0"/>
                                          </p:val>
                                        </p:tav>
                                      </p:tavLst>
                                    </p:anim>
                                    <p:anim calcmode="lin" valueType="num">
                                      <p:cBhvr>
                                        <p:cTn id="25" dur="500"/>
                                        <p:tgtEl>
                                          <p:spTgt spid="20"/>
                                        </p:tgtEl>
                                        <p:attrNameLst>
                                          <p:attrName>ppt_h</p:attrName>
                                        </p:attrNameLst>
                                      </p:cBhvr>
                                      <p:tavLst>
                                        <p:tav tm="0">
                                          <p:val>
                                            <p:strVal val="ppt_h"/>
                                          </p:val>
                                        </p:tav>
                                        <p:tav tm="100000">
                                          <p:val>
                                            <p:fltVal val="0"/>
                                          </p:val>
                                        </p:tav>
                                      </p:tavLst>
                                    </p:anim>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5"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51">
            <a:extLst>
              <a:ext uri="{FF2B5EF4-FFF2-40B4-BE49-F238E27FC236}">
                <a16:creationId xmlns:a16="http://schemas.microsoft.com/office/drawing/2014/main" xmlns="" id="{D3F76E0A-B768-4663-9AB8-70A932E6DB71}"/>
              </a:ext>
            </a:extLst>
          </p:cNvPr>
          <p:cNvSpPr/>
          <p:nvPr/>
        </p:nvSpPr>
        <p:spPr>
          <a:xfrm>
            <a:off x="1646750" y="192944"/>
            <a:ext cx="8498676" cy="1405232"/>
          </a:xfrm>
          <a:custGeom>
            <a:avLst/>
            <a:gdLst>
              <a:gd name="connsiteX0" fmla="*/ 629291 w 8498676"/>
              <a:gd name="connsiteY0" fmla="*/ 0 h 1405232"/>
              <a:gd name="connsiteX1" fmla="*/ 1074266 w 8498676"/>
              <a:gd name="connsiteY1" fmla="*/ 82329 h 1405232"/>
              <a:gd name="connsiteX2" fmla="*/ 1081796 w 8498676"/>
              <a:gd name="connsiteY2" fmla="*/ 86406 h 1405232"/>
              <a:gd name="connsiteX3" fmla="*/ 1089327 w 8498676"/>
              <a:gd name="connsiteY3" fmla="*/ 82329 h 1405232"/>
              <a:gd name="connsiteX4" fmla="*/ 1534302 w 8498676"/>
              <a:gd name="connsiteY4" fmla="*/ 0 h 1405232"/>
              <a:gd name="connsiteX5" fmla="*/ 1979278 w 8498676"/>
              <a:gd name="connsiteY5" fmla="*/ 82329 h 1405232"/>
              <a:gd name="connsiteX6" fmla="*/ 1986810 w 8498676"/>
              <a:gd name="connsiteY6" fmla="*/ 86406 h 1405232"/>
              <a:gd name="connsiteX7" fmla="*/ 1994340 w 8498676"/>
              <a:gd name="connsiteY7" fmla="*/ 82329 h 1405232"/>
              <a:gd name="connsiteX8" fmla="*/ 2439315 w 8498676"/>
              <a:gd name="connsiteY8" fmla="*/ 0 h 1405232"/>
              <a:gd name="connsiteX9" fmla="*/ 2884291 w 8498676"/>
              <a:gd name="connsiteY9" fmla="*/ 82329 h 1405232"/>
              <a:gd name="connsiteX10" fmla="*/ 2891821 w 8498676"/>
              <a:gd name="connsiteY10" fmla="*/ 86406 h 1405232"/>
              <a:gd name="connsiteX11" fmla="*/ 2899352 w 8498676"/>
              <a:gd name="connsiteY11" fmla="*/ 82329 h 1405232"/>
              <a:gd name="connsiteX12" fmla="*/ 3344327 w 8498676"/>
              <a:gd name="connsiteY12" fmla="*/ 0 h 1405232"/>
              <a:gd name="connsiteX13" fmla="*/ 3789303 w 8498676"/>
              <a:gd name="connsiteY13" fmla="*/ 82329 h 1405232"/>
              <a:gd name="connsiteX14" fmla="*/ 3796835 w 8498676"/>
              <a:gd name="connsiteY14" fmla="*/ 86406 h 1405232"/>
              <a:gd name="connsiteX15" fmla="*/ 3804365 w 8498676"/>
              <a:gd name="connsiteY15" fmla="*/ 82329 h 1405232"/>
              <a:gd name="connsiteX16" fmla="*/ 4249340 w 8498676"/>
              <a:gd name="connsiteY16" fmla="*/ 0 h 1405232"/>
              <a:gd name="connsiteX17" fmla="*/ 4694316 w 8498676"/>
              <a:gd name="connsiteY17" fmla="*/ 82329 h 1405232"/>
              <a:gd name="connsiteX18" fmla="*/ 4701846 w 8498676"/>
              <a:gd name="connsiteY18" fmla="*/ 86406 h 1405232"/>
              <a:gd name="connsiteX19" fmla="*/ 4709376 w 8498676"/>
              <a:gd name="connsiteY19" fmla="*/ 82329 h 1405232"/>
              <a:gd name="connsiteX20" fmla="*/ 5154352 w 8498676"/>
              <a:gd name="connsiteY20" fmla="*/ 0 h 1405232"/>
              <a:gd name="connsiteX21" fmla="*/ 5599328 w 8498676"/>
              <a:gd name="connsiteY21" fmla="*/ 82329 h 1405232"/>
              <a:gd name="connsiteX22" fmla="*/ 5606858 w 8498676"/>
              <a:gd name="connsiteY22" fmla="*/ 86406 h 1405232"/>
              <a:gd name="connsiteX23" fmla="*/ 5614388 w 8498676"/>
              <a:gd name="connsiteY23" fmla="*/ 82329 h 1405232"/>
              <a:gd name="connsiteX24" fmla="*/ 6059364 w 8498676"/>
              <a:gd name="connsiteY24" fmla="*/ 0 h 1405232"/>
              <a:gd name="connsiteX25" fmla="*/ 6504340 w 8498676"/>
              <a:gd name="connsiteY25" fmla="*/ 82329 h 1405232"/>
              <a:gd name="connsiteX26" fmla="*/ 6511868 w 8498676"/>
              <a:gd name="connsiteY26" fmla="*/ 86405 h 1405232"/>
              <a:gd name="connsiteX27" fmla="*/ 6519399 w 8498676"/>
              <a:gd name="connsiteY27" fmla="*/ 82329 h 1405232"/>
              <a:gd name="connsiteX28" fmla="*/ 6964374 w 8498676"/>
              <a:gd name="connsiteY28" fmla="*/ 0 h 1405232"/>
              <a:gd name="connsiteX29" fmla="*/ 7409350 w 8498676"/>
              <a:gd name="connsiteY29" fmla="*/ 82329 h 1405232"/>
              <a:gd name="connsiteX30" fmla="*/ 7416880 w 8498676"/>
              <a:gd name="connsiteY30" fmla="*/ 86405 h 1405232"/>
              <a:gd name="connsiteX31" fmla="*/ 7424409 w 8498676"/>
              <a:gd name="connsiteY31" fmla="*/ 82329 h 1405232"/>
              <a:gd name="connsiteX32" fmla="*/ 7869384 w 8498676"/>
              <a:gd name="connsiteY32" fmla="*/ 0 h 1405232"/>
              <a:gd name="connsiteX33" fmla="*/ 8498676 w 8498676"/>
              <a:gd name="connsiteY33" fmla="*/ 281091 h 1405232"/>
              <a:gd name="connsiteX34" fmla="*/ 8314360 w 8498676"/>
              <a:gd name="connsiteY34" fmla="*/ 479852 h 1405232"/>
              <a:gd name="connsiteX35" fmla="*/ 8281798 w 8498676"/>
              <a:gd name="connsiteY35" fmla="*/ 491853 h 1405232"/>
              <a:gd name="connsiteX36" fmla="*/ 8314360 w 8498676"/>
              <a:gd name="connsiteY36" fmla="*/ 503854 h 1405232"/>
              <a:gd name="connsiteX37" fmla="*/ 8498676 w 8498676"/>
              <a:gd name="connsiteY37" fmla="*/ 702615 h 1405232"/>
              <a:gd name="connsiteX38" fmla="*/ 8314360 w 8498676"/>
              <a:gd name="connsiteY38" fmla="*/ 901377 h 1405232"/>
              <a:gd name="connsiteX39" fmla="*/ 8281797 w 8498676"/>
              <a:gd name="connsiteY39" fmla="*/ 913378 h 1405232"/>
              <a:gd name="connsiteX40" fmla="*/ 8314360 w 8498676"/>
              <a:gd name="connsiteY40" fmla="*/ 925379 h 1405232"/>
              <a:gd name="connsiteX41" fmla="*/ 8498676 w 8498676"/>
              <a:gd name="connsiteY41" fmla="*/ 1124140 h 1405232"/>
              <a:gd name="connsiteX42" fmla="*/ 7869384 w 8498676"/>
              <a:gd name="connsiteY42" fmla="*/ 1405232 h 1405232"/>
              <a:gd name="connsiteX43" fmla="*/ 7424409 w 8498676"/>
              <a:gd name="connsiteY43" fmla="*/ 1322902 h 1405232"/>
              <a:gd name="connsiteX44" fmla="*/ 7416876 w 8498676"/>
              <a:gd name="connsiteY44" fmla="*/ 1318824 h 1405232"/>
              <a:gd name="connsiteX45" fmla="*/ 7409343 w 8498676"/>
              <a:gd name="connsiteY45" fmla="*/ 1322902 h 1405232"/>
              <a:gd name="connsiteX46" fmla="*/ 6964367 w 8498676"/>
              <a:gd name="connsiteY46" fmla="*/ 1405232 h 1405232"/>
              <a:gd name="connsiteX47" fmla="*/ 6519391 w 8498676"/>
              <a:gd name="connsiteY47" fmla="*/ 1322902 h 1405232"/>
              <a:gd name="connsiteX48" fmla="*/ 6511862 w 8498676"/>
              <a:gd name="connsiteY48" fmla="*/ 1318826 h 1405232"/>
              <a:gd name="connsiteX49" fmla="*/ 6504332 w 8498676"/>
              <a:gd name="connsiteY49" fmla="*/ 1322902 h 1405232"/>
              <a:gd name="connsiteX50" fmla="*/ 6059357 w 8498676"/>
              <a:gd name="connsiteY50" fmla="*/ 1405232 h 1405232"/>
              <a:gd name="connsiteX51" fmla="*/ 5614381 w 8498676"/>
              <a:gd name="connsiteY51" fmla="*/ 1322902 h 1405232"/>
              <a:gd name="connsiteX52" fmla="*/ 5606851 w 8498676"/>
              <a:gd name="connsiteY52" fmla="*/ 1318825 h 1405232"/>
              <a:gd name="connsiteX53" fmla="*/ 5599321 w 8498676"/>
              <a:gd name="connsiteY53" fmla="*/ 1322902 h 1405232"/>
              <a:gd name="connsiteX54" fmla="*/ 5154345 w 8498676"/>
              <a:gd name="connsiteY54" fmla="*/ 1405232 h 1405232"/>
              <a:gd name="connsiteX55" fmla="*/ 4709369 w 8498676"/>
              <a:gd name="connsiteY55" fmla="*/ 1322902 h 1405232"/>
              <a:gd name="connsiteX56" fmla="*/ 4701840 w 8498676"/>
              <a:gd name="connsiteY56" fmla="*/ 1318826 h 1405232"/>
              <a:gd name="connsiteX57" fmla="*/ 4694310 w 8498676"/>
              <a:gd name="connsiteY57" fmla="*/ 1322902 h 1405232"/>
              <a:gd name="connsiteX58" fmla="*/ 4249335 w 8498676"/>
              <a:gd name="connsiteY58" fmla="*/ 1405232 h 1405232"/>
              <a:gd name="connsiteX59" fmla="*/ 3804359 w 8498676"/>
              <a:gd name="connsiteY59" fmla="*/ 1322902 h 1405232"/>
              <a:gd name="connsiteX60" fmla="*/ 3796829 w 8498676"/>
              <a:gd name="connsiteY60" fmla="*/ 1318825 h 1405232"/>
              <a:gd name="connsiteX61" fmla="*/ 3789300 w 8498676"/>
              <a:gd name="connsiteY61" fmla="*/ 1322902 h 1405232"/>
              <a:gd name="connsiteX62" fmla="*/ 3344323 w 8498676"/>
              <a:gd name="connsiteY62" fmla="*/ 1405232 h 1405232"/>
              <a:gd name="connsiteX63" fmla="*/ 2899347 w 8498676"/>
              <a:gd name="connsiteY63" fmla="*/ 1322902 h 1405232"/>
              <a:gd name="connsiteX64" fmla="*/ 2891818 w 8498676"/>
              <a:gd name="connsiteY64" fmla="*/ 1318826 h 1405232"/>
              <a:gd name="connsiteX65" fmla="*/ 2884288 w 8498676"/>
              <a:gd name="connsiteY65" fmla="*/ 1322902 h 1405232"/>
              <a:gd name="connsiteX66" fmla="*/ 2439313 w 8498676"/>
              <a:gd name="connsiteY66" fmla="*/ 1405232 h 1405232"/>
              <a:gd name="connsiteX67" fmla="*/ 1994337 w 8498676"/>
              <a:gd name="connsiteY67" fmla="*/ 1322902 h 1405232"/>
              <a:gd name="connsiteX68" fmla="*/ 1986807 w 8498676"/>
              <a:gd name="connsiteY68" fmla="*/ 1318825 h 1405232"/>
              <a:gd name="connsiteX69" fmla="*/ 1979276 w 8498676"/>
              <a:gd name="connsiteY69" fmla="*/ 1322902 h 1405232"/>
              <a:gd name="connsiteX70" fmla="*/ 1534301 w 8498676"/>
              <a:gd name="connsiteY70" fmla="*/ 1405232 h 1405232"/>
              <a:gd name="connsiteX71" fmla="*/ 1089325 w 8498676"/>
              <a:gd name="connsiteY71" fmla="*/ 1322902 h 1405232"/>
              <a:gd name="connsiteX72" fmla="*/ 1081796 w 8498676"/>
              <a:gd name="connsiteY72" fmla="*/ 1318826 h 1405232"/>
              <a:gd name="connsiteX73" fmla="*/ 1074268 w 8498676"/>
              <a:gd name="connsiteY73" fmla="*/ 1322902 h 1405232"/>
              <a:gd name="connsiteX74" fmla="*/ 629291 w 8498676"/>
              <a:gd name="connsiteY74" fmla="*/ 1405232 h 1405232"/>
              <a:gd name="connsiteX75" fmla="*/ 0 w 8498676"/>
              <a:gd name="connsiteY75" fmla="*/ 1124140 h 1405232"/>
              <a:gd name="connsiteX76" fmla="*/ 184315 w 8498676"/>
              <a:gd name="connsiteY76" fmla="*/ 925379 h 1405232"/>
              <a:gd name="connsiteX77" fmla="*/ 216878 w 8498676"/>
              <a:gd name="connsiteY77" fmla="*/ 913378 h 1405232"/>
              <a:gd name="connsiteX78" fmla="*/ 184315 w 8498676"/>
              <a:gd name="connsiteY78" fmla="*/ 901377 h 1405232"/>
              <a:gd name="connsiteX79" fmla="*/ 0 w 8498676"/>
              <a:gd name="connsiteY79" fmla="*/ 702615 h 1405232"/>
              <a:gd name="connsiteX80" fmla="*/ 184315 w 8498676"/>
              <a:gd name="connsiteY80" fmla="*/ 503854 h 1405232"/>
              <a:gd name="connsiteX81" fmla="*/ 216877 w 8498676"/>
              <a:gd name="connsiteY81" fmla="*/ 491853 h 1405232"/>
              <a:gd name="connsiteX82" fmla="*/ 184315 w 8498676"/>
              <a:gd name="connsiteY82" fmla="*/ 479852 h 1405232"/>
              <a:gd name="connsiteX83" fmla="*/ 0 w 8498676"/>
              <a:gd name="connsiteY83" fmla="*/ 281091 h 1405232"/>
              <a:gd name="connsiteX84" fmla="*/ 629291 w 8498676"/>
              <a:gd name="connsiteY84" fmla="*/ 0 h 140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98676" h="1405232" fill="none" extrusionOk="0">
                <a:moveTo>
                  <a:pt x="629291" y="0"/>
                </a:moveTo>
                <a:cubicBezTo>
                  <a:pt x="814546" y="-8407"/>
                  <a:pt x="966572" y="30252"/>
                  <a:pt x="1074266" y="82329"/>
                </a:cubicBezTo>
                <a:cubicBezTo>
                  <a:pt x="1076233" y="83851"/>
                  <a:pt x="1078596" y="84482"/>
                  <a:pt x="1081796" y="86406"/>
                </a:cubicBezTo>
                <a:cubicBezTo>
                  <a:pt x="1084335" y="84569"/>
                  <a:pt x="1087107" y="83546"/>
                  <a:pt x="1089327" y="82329"/>
                </a:cubicBezTo>
                <a:cubicBezTo>
                  <a:pt x="1176040" y="42941"/>
                  <a:pt x="1346737" y="31746"/>
                  <a:pt x="1534302" y="0"/>
                </a:cubicBezTo>
                <a:cubicBezTo>
                  <a:pt x="1717295" y="4824"/>
                  <a:pt x="1852852" y="41410"/>
                  <a:pt x="1979278" y="82329"/>
                </a:cubicBezTo>
                <a:cubicBezTo>
                  <a:pt x="1982694" y="84183"/>
                  <a:pt x="1984105" y="84469"/>
                  <a:pt x="1986810" y="86406"/>
                </a:cubicBezTo>
                <a:cubicBezTo>
                  <a:pt x="1989239" y="84833"/>
                  <a:pt x="1991576" y="83592"/>
                  <a:pt x="1994340" y="82329"/>
                </a:cubicBezTo>
                <a:cubicBezTo>
                  <a:pt x="2107873" y="37674"/>
                  <a:pt x="2264056" y="4844"/>
                  <a:pt x="2439315" y="0"/>
                </a:cubicBezTo>
                <a:cubicBezTo>
                  <a:pt x="2627063" y="13409"/>
                  <a:pt x="2773352" y="31995"/>
                  <a:pt x="2884291" y="82329"/>
                </a:cubicBezTo>
                <a:cubicBezTo>
                  <a:pt x="2886493" y="83770"/>
                  <a:pt x="2888452" y="84279"/>
                  <a:pt x="2891821" y="86406"/>
                </a:cubicBezTo>
                <a:cubicBezTo>
                  <a:pt x="2893680" y="85596"/>
                  <a:pt x="2896871" y="83481"/>
                  <a:pt x="2899352" y="82329"/>
                </a:cubicBezTo>
                <a:cubicBezTo>
                  <a:pt x="3012639" y="39308"/>
                  <a:pt x="3165392" y="12210"/>
                  <a:pt x="3344327" y="0"/>
                </a:cubicBezTo>
                <a:cubicBezTo>
                  <a:pt x="3495664" y="-13925"/>
                  <a:pt x="3692299" y="23085"/>
                  <a:pt x="3789303" y="82329"/>
                </a:cubicBezTo>
                <a:cubicBezTo>
                  <a:pt x="3791671" y="83136"/>
                  <a:pt x="3795253" y="85193"/>
                  <a:pt x="3796835" y="86406"/>
                </a:cubicBezTo>
                <a:cubicBezTo>
                  <a:pt x="3799918" y="84899"/>
                  <a:pt x="3801164" y="83856"/>
                  <a:pt x="3804365" y="82329"/>
                </a:cubicBezTo>
                <a:cubicBezTo>
                  <a:pt x="3884304" y="18735"/>
                  <a:pt x="4081914" y="-35373"/>
                  <a:pt x="4249340" y="0"/>
                </a:cubicBezTo>
                <a:cubicBezTo>
                  <a:pt x="4420855" y="14373"/>
                  <a:pt x="4596099" y="51658"/>
                  <a:pt x="4694316" y="82329"/>
                </a:cubicBezTo>
                <a:cubicBezTo>
                  <a:pt x="4697304" y="83630"/>
                  <a:pt x="4698416" y="84153"/>
                  <a:pt x="4701846" y="86406"/>
                </a:cubicBezTo>
                <a:cubicBezTo>
                  <a:pt x="4703372" y="85438"/>
                  <a:pt x="4706626" y="83640"/>
                  <a:pt x="4709376" y="82329"/>
                </a:cubicBezTo>
                <a:cubicBezTo>
                  <a:pt x="4836022" y="39427"/>
                  <a:pt x="4980642" y="-24903"/>
                  <a:pt x="5154352" y="0"/>
                </a:cubicBezTo>
                <a:cubicBezTo>
                  <a:pt x="5317961" y="20401"/>
                  <a:pt x="5476172" y="2443"/>
                  <a:pt x="5599328" y="82329"/>
                </a:cubicBezTo>
                <a:cubicBezTo>
                  <a:pt x="5602775" y="83728"/>
                  <a:pt x="5603833" y="84864"/>
                  <a:pt x="5606858" y="86406"/>
                </a:cubicBezTo>
                <a:cubicBezTo>
                  <a:pt x="5610139" y="84227"/>
                  <a:pt x="5612650" y="83227"/>
                  <a:pt x="5614388" y="82329"/>
                </a:cubicBezTo>
                <a:cubicBezTo>
                  <a:pt x="5739833" y="8307"/>
                  <a:pt x="5913596" y="-5798"/>
                  <a:pt x="6059364" y="0"/>
                </a:cubicBezTo>
                <a:cubicBezTo>
                  <a:pt x="6236585" y="-17098"/>
                  <a:pt x="6404643" y="16039"/>
                  <a:pt x="6504340" y="82329"/>
                </a:cubicBezTo>
                <a:cubicBezTo>
                  <a:pt x="6507679" y="84216"/>
                  <a:pt x="6509640" y="85270"/>
                  <a:pt x="6511868" y="86405"/>
                </a:cubicBezTo>
                <a:cubicBezTo>
                  <a:pt x="6514077" y="85426"/>
                  <a:pt x="6516907" y="83232"/>
                  <a:pt x="6519399" y="82329"/>
                </a:cubicBezTo>
                <a:cubicBezTo>
                  <a:pt x="6614999" y="25426"/>
                  <a:pt x="6813104" y="-20830"/>
                  <a:pt x="6964374" y="0"/>
                </a:cubicBezTo>
                <a:cubicBezTo>
                  <a:pt x="7131832" y="26776"/>
                  <a:pt x="7301784" y="1141"/>
                  <a:pt x="7409350" y="82329"/>
                </a:cubicBezTo>
                <a:cubicBezTo>
                  <a:pt x="7412670" y="83958"/>
                  <a:pt x="7415194" y="85612"/>
                  <a:pt x="7416880" y="86405"/>
                </a:cubicBezTo>
                <a:cubicBezTo>
                  <a:pt x="7418592" y="85187"/>
                  <a:pt x="7421422" y="83973"/>
                  <a:pt x="7424409" y="82329"/>
                </a:cubicBezTo>
                <a:cubicBezTo>
                  <a:pt x="7529109" y="-6921"/>
                  <a:pt x="7698433" y="36755"/>
                  <a:pt x="7869384" y="0"/>
                </a:cubicBezTo>
                <a:cubicBezTo>
                  <a:pt x="8246478" y="-24591"/>
                  <a:pt x="8503019" y="122429"/>
                  <a:pt x="8498676" y="281091"/>
                </a:cubicBezTo>
                <a:cubicBezTo>
                  <a:pt x="8501252" y="359452"/>
                  <a:pt x="8430588" y="441082"/>
                  <a:pt x="8314360" y="479852"/>
                </a:cubicBezTo>
                <a:cubicBezTo>
                  <a:pt x="8302000" y="484996"/>
                  <a:pt x="8295810" y="485078"/>
                  <a:pt x="8281798" y="491853"/>
                </a:cubicBezTo>
                <a:cubicBezTo>
                  <a:pt x="8297951" y="496892"/>
                  <a:pt x="8302746" y="499924"/>
                  <a:pt x="8314360" y="503854"/>
                </a:cubicBezTo>
                <a:cubicBezTo>
                  <a:pt x="8430625" y="573321"/>
                  <a:pt x="8507920" y="621523"/>
                  <a:pt x="8498676" y="702615"/>
                </a:cubicBezTo>
                <a:cubicBezTo>
                  <a:pt x="8489212" y="795547"/>
                  <a:pt x="8446355" y="846242"/>
                  <a:pt x="8314360" y="901377"/>
                </a:cubicBezTo>
                <a:cubicBezTo>
                  <a:pt x="8297899" y="905783"/>
                  <a:pt x="8292324" y="911034"/>
                  <a:pt x="8281797" y="913378"/>
                </a:cubicBezTo>
                <a:cubicBezTo>
                  <a:pt x="8292447" y="915948"/>
                  <a:pt x="8301148" y="920997"/>
                  <a:pt x="8314360" y="925379"/>
                </a:cubicBezTo>
                <a:cubicBezTo>
                  <a:pt x="8417883" y="978002"/>
                  <a:pt x="8493366" y="1038240"/>
                  <a:pt x="8498676" y="1124140"/>
                </a:cubicBezTo>
                <a:cubicBezTo>
                  <a:pt x="8518347" y="1267059"/>
                  <a:pt x="8209882" y="1433588"/>
                  <a:pt x="7869384" y="1405232"/>
                </a:cubicBezTo>
                <a:cubicBezTo>
                  <a:pt x="7709869" y="1380147"/>
                  <a:pt x="7541889" y="1368019"/>
                  <a:pt x="7424409" y="1322902"/>
                </a:cubicBezTo>
                <a:cubicBezTo>
                  <a:pt x="7421686" y="1321888"/>
                  <a:pt x="7419122" y="1320433"/>
                  <a:pt x="7416876" y="1318824"/>
                </a:cubicBezTo>
                <a:cubicBezTo>
                  <a:pt x="7414163" y="1320568"/>
                  <a:pt x="7411940" y="1321597"/>
                  <a:pt x="7409343" y="1322902"/>
                </a:cubicBezTo>
                <a:cubicBezTo>
                  <a:pt x="7275495" y="1363339"/>
                  <a:pt x="7118363" y="1401823"/>
                  <a:pt x="6964367" y="1405232"/>
                </a:cubicBezTo>
                <a:cubicBezTo>
                  <a:pt x="6808866" y="1422699"/>
                  <a:pt x="6628529" y="1373449"/>
                  <a:pt x="6519391" y="1322902"/>
                </a:cubicBezTo>
                <a:cubicBezTo>
                  <a:pt x="6516042" y="1321025"/>
                  <a:pt x="6515485" y="1320492"/>
                  <a:pt x="6511862" y="1318826"/>
                </a:cubicBezTo>
                <a:cubicBezTo>
                  <a:pt x="6509050" y="1320150"/>
                  <a:pt x="6506033" y="1321951"/>
                  <a:pt x="6504332" y="1322902"/>
                </a:cubicBezTo>
                <a:cubicBezTo>
                  <a:pt x="6382203" y="1379078"/>
                  <a:pt x="6241130" y="1437591"/>
                  <a:pt x="6059357" y="1405232"/>
                </a:cubicBezTo>
                <a:cubicBezTo>
                  <a:pt x="5905213" y="1389748"/>
                  <a:pt x="5706256" y="1370078"/>
                  <a:pt x="5614381" y="1322902"/>
                </a:cubicBezTo>
                <a:cubicBezTo>
                  <a:pt x="5611940" y="1321924"/>
                  <a:pt x="5608603" y="1319526"/>
                  <a:pt x="5606851" y="1318825"/>
                </a:cubicBezTo>
                <a:cubicBezTo>
                  <a:pt x="5604604" y="1320308"/>
                  <a:pt x="5601750" y="1321165"/>
                  <a:pt x="5599321" y="1322902"/>
                </a:cubicBezTo>
                <a:cubicBezTo>
                  <a:pt x="5493834" y="1359051"/>
                  <a:pt x="5317310" y="1392756"/>
                  <a:pt x="5154345" y="1405232"/>
                </a:cubicBezTo>
                <a:cubicBezTo>
                  <a:pt x="4956826" y="1396818"/>
                  <a:pt x="4814416" y="1383488"/>
                  <a:pt x="4709369" y="1322902"/>
                </a:cubicBezTo>
                <a:cubicBezTo>
                  <a:pt x="4706660" y="1321670"/>
                  <a:pt x="4704116" y="1319764"/>
                  <a:pt x="4701840" y="1318826"/>
                </a:cubicBezTo>
                <a:cubicBezTo>
                  <a:pt x="4698520" y="1320848"/>
                  <a:pt x="4697083" y="1321411"/>
                  <a:pt x="4694310" y="1322902"/>
                </a:cubicBezTo>
                <a:cubicBezTo>
                  <a:pt x="4549269" y="1397662"/>
                  <a:pt x="4415696" y="1405751"/>
                  <a:pt x="4249335" y="1405232"/>
                </a:cubicBezTo>
                <a:cubicBezTo>
                  <a:pt x="4079257" y="1414412"/>
                  <a:pt x="3936408" y="1384335"/>
                  <a:pt x="3804359" y="1322902"/>
                </a:cubicBezTo>
                <a:cubicBezTo>
                  <a:pt x="3802278" y="1321507"/>
                  <a:pt x="3800281" y="1320765"/>
                  <a:pt x="3796829" y="1318825"/>
                </a:cubicBezTo>
                <a:cubicBezTo>
                  <a:pt x="3794478" y="1319998"/>
                  <a:pt x="3791658" y="1321672"/>
                  <a:pt x="3789300" y="1322902"/>
                </a:cubicBezTo>
                <a:cubicBezTo>
                  <a:pt x="3682959" y="1389173"/>
                  <a:pt x="3503197" y="1415677"/>
                  <a:pt x="3344323" y="1405232"/>
                </a:cubicBezTo>
                <a:cubicBezTo>
                  <a:pt x="3156948" y="1418050"/>
                  <a:pt x="3011849" y="1387160"/>
                  <a:pt x="2899347" y="1322902"/>
                </a:cubicBezTo>
                <a:cubicBezTo>
                  <a:pt x="2896200" y="1320740"/>
                  <a:pt x="2894404" y="1319804"/>
                  <a:pt x="2891818" y="1318826"/>
                </a:cubicBezTo>
                <a:cubicBezTo>
                  <a:pt x="2889266" y="1320411"/>
                  <a:pt x="2886257" y="1322094"/>
                  <a:pt x="2884288" y="1322902"/>
                </a:cubicBezTo>
                <a:cubicBezTo>
                  <a:pt x="2773878" y="1387766"/>
                  <a:pt x="2606393" y="1405987"/>
                  <a:pt x="2439313" y="1405232"/>
                </a:cubicBezTo>
                <a:cubicBezTo>
                  <a:pt x="2250286" y="1415718"/>
                  <a:pt x="2104026" y="1373996"/>
                  <a:pt x="1994337" y="1322902"/>
                </a:cubicBezTo>
                <a:cubicBezTo>
                  <a:pt x="1990926" y="1320801"/>
                  <a:pt x="1990492" y="1320789"/>
                  <a:pt x="1986807" y="1318825"/>
                </a:cubicBezTo>
                <a:cubicBezTo>
                  <a:pt x="1983918" y="1319954"/>
                  <a:pt x="1982478" y="1321633"/>
                  <a:pt x="1979276" y="1322902"/>
                </a:cubicBezTo>
                <a:cubicBezTo>
                  <a:pt x="1851212" y="1359852"/>
                  <a:pt x="1694403" y="1430553"/>
                  <a:pt x="1534301" y="1405232"/>
                </a:cubicBezTo>
                <a:cubicBezTo>
                  <a:pt x="1351760" y="1407490"/>
                  <a:pt x="1178726" y="1369718"/>
                  <a:pt x="1089325" y="1322902"/>
                </a:cubicBezTo>
                <a:cubicBezTo>
                  <a:pt x="1085756" y="1320967"/>
                  <a:pt x="1084565" y="1320125"/>
                  <a:pt x="1081796" y="1318826"/>
                </a:cubicBezTo>
                <a:cubicBezTo>
                  <a:pt x="1080043" y="1319317"/>
                  <a:pt x="1076191" y="1322225"/>
                  <a:pt x="1074268" y="1322902"/>
                </a:cubicBezTo>
                <a:cubicBezTo>
                  <a:pt x="959892" y="1389829"/>
                  <a:pt x="797962" y="1374607"/>
                  <a:pt x="629291" y="1405232"/>
                </a:cubicBezTo>
                <a:cubicBezTo>
                  <a:pt x="306190" y="1428177"/>
                  <a:pt x="-1219" y="1313764"/>
                  <a:pt x="0" y="1124140"/>
                </a:cubicBezTo>
                <a:cubicBezTo>
                  <a:pt x="-12562" y="1027095"/>
                  <a:pt x="86925" y="959337"/>
                  <a:pt x="184315" y="925379"/>
                </a:cubicBezTo>
                <a:cubicBezTo>
                  <a:pt x="193608" y="921599"/>
                  <a:pt x="208179" y="916914"/>
                  <a:pt x="216878" y="913378"/>
                </a:cubicBezTo>
                <a:cubicBezTo>
                  <a:pt x="203003" y="907935"/>
                  <a:pt x="197694" y="906404"/>
                  <a:pt x="184315" y="901377"/>
                </a:cubicBezTo>
                <a:cubicBezTo>
                  <a:pt x="85258" y="859045"/>
                  <a:pt x="8641" y="780679"/>
                  <a:pt x="0" y="702615"/>
                </a:cubicBezTo>
                <a:cubicBezTo>
                  <a:pt x="-11770" y="643145"/>
                  <a:pt x="57331" y="558086"/>
                  <a:pt x="184315" y="503854"/>
                </a:cubicBezTo>
                <a:cubicBezTo>
                  <a:pt x="196057" y="501249"/>
                  <a:pt x="208099" y="493919"/>
                  <a:pt x="216877" y="491853"/>
                </a:cubicBezTo>
                <a:cubicBezTo>
                  <a:pt x="205977" y="486671"/>
                  <a:pt x="193850" y="482926"/>
                  <a:pt x="184315" y="479852"/>
                </a:cubicBezTo>
                <a:cubicBezTo>
                  <a:pt x="62647" y="423678"/>
                  <a:pt x="-7217" y="356052"/>
                  <a:pt x="0" y="281091"/>
                </a:cubicBezTo>
                <a:cubicBezTo>
                  <a:pt x="-49800" y="158285"/>
                  <a:pt x="253215" y="-68047"/>
                  <a:pt x="629291" y="0"/>
                </a:cubicBezTo>
                <a:close/>
              </a:path>
              <a:path w="8498676" h="1405232" stroke="0" extrusionOk="0">
                <a:moveTo>
                  <a:pt x="629291" y="0"/>
                </a:moveTo>
                <a:cubicBezTo>
                  <a:pt x="809019" y="-8613"/>
                  <a:pt x="955780" y="39255"/>
                  <a:pt x="1074266" y="82329"/>
                </a:cubicBezTo>
                <a:cubicBezTo>
                  <a:pt x="1075826" y="83369"/>
                  <a:pt x="1079769" y="84870"/>
                  <a:pt x="1081796" y="86406"/>
                </a:cubicBezTo>
                <a:cubicBezTo>
                  <a:pt x="1084919" y="84273"/>
                  <a:pt x="1087401" y="83203"/>
                  <a:pt x="1089327" y="82329"/>
                </a:cubicBezTo>
                <a:cubicBezTo>
                  <a:pt x="1213049" y="12667"/>
                  <a:pt x="1375167" y="2057"/>
                  <a:pt x="1534302" y="0"/>
                </a:cubicBezTo>
                <a:cubicBezTo>
                  <a:pt x="1706288" y="-2845"/>
                  <a:pt x="1857242" y="35670"/>
                  <a:pt x="1979278" y="82329"/>
                </a:cubicBezTo>
                <a:cubicBezTo>
                  <a:pt x="1982388" y="84468"/>
                  <a:pt x="1984509" y="85528"/>
                  <a:pt x="1986810" y="86406"/>
                </a:cubicBezTo>
                <a:cubicBezTo>
                  <a:pt x="1990364" y="84289"/>
                  <a:pt x="1992607" y="83648"/>
                  <a:pt x="1994340" y="82329"/>
                </a:cubicBezTo>
                <a:cubicBezTo>
                  <a:pt x="2116345" y="36648"/>
                  <a:pt x="2273436" y="-2685"/>
                  <a:pt x="2439315" y="0"/>
                </a:cubicBezTo>
                <a:cubicBezTo>
                  <a:pt x="2595356" y="11565"/>
                  <a:pt x="2750734" y="24489"/>
                  <a:pt x="2884291" y="82329"/>
                </a:cubicBezTo>
                <a:cubicBezTo>
                  <a:pt x="2887770" y="84061"/>
                  <a:pt x="2888229" y="84475"/>
                  <a:pt x="2891821" y="86406"/>
                </a:cubicBezTo>
                <a:cubicBezTo>
                  <a:pt x="2893458" y="85740"/>
                  <a:pt x="2896769" y="84165"/>
                  <a:pt x="2899352" y="82329"/>
                </a:cubicBezTo>
                <a:cubicBezTo>
                  <a:pt x="3012741" y="39259"/>
                  <a:pt x="3163278" y="8234"/>
                  <a:pt x="3344327" y="0"/>
                </a:cubicBezTo>
                <a:cubicBezTo>
                  <a:pt x="3510509" y="-19662"/>
                  <a:pt x="3692155" y="46483"/>
                  <a:pt x="3789303" y="82329"/>
                </a:cubicBezTo>
                <a:cubicBezTo>
                  <a:pt x="3792166" y="84232"/>
                  <a:pt x="3793498" y="84617"/>
                  <a:pt x="3796835" y="86406"/>
                </a:cubicBezTo>
                <a:cubicBezTo>
                  <a:pt x="3799741" y="85186"/>
                  <a:pt x="3801559" y="83531"/>
                  <a:pt x="3804365" y="82329"/>
                </a:cubicBezTo>
                <a:cubicBezTo>
                  <a:pt x="3901507" y="1270"/>
                  <a:pt x="4048476" y="-7575"/>
                  <a:pt x="4249340" y="0"/>
                </a:cubicBezTo>
                <a:cubicBezTo>
                  <a:pt x="4419205" y="3170"/>
                  <a:pt x="4591843" y="47217"/>
                  <a:pt x="4694316" y="82329"/>
                </a:cubicBezTo>
                <a:cubicBezTo>
                  <a:pt x="4696264" y="83105"/>
                  <a:pt x="4698822" y="85050"/>
                  <a:pt x="4701846" y="86406"/>
                </a:cubicBezTo>
                <a:cubicBezTo>
                  <a:pt x="4704895" y="84472"/>
                  <a:pt x="4707103" y="83925"/>
                  <a:pt x="4709376" y="82329"/>
                </a:cubicBezTo>
                <a:cubicBezTo>
                  <a:pt x="4823903" y="67614"/>
                  <a:pt x="4944353" y="-14524"/>
                  <a:pt x="5154352" y="0"/>
                </a:cubicBezTo>
                <a:cubicBezTo>
                  <a:pt x="5339660" y="-20004"/>
                  <a:pt x="5498165" y="48091"/>
                  <a:pt x="5599328" y="82329"/>
                </a:cubicBezTo>
                <a:cubicBezTo>
                  <a:pt x="5602752" y="83996"/>
                  <a:pt x="5603624" y="84800"/>
                  <a:pt x="5606858" y="86406"/>
                </a:cubicBezTo>
                <a:cubicBezTo>
                  <a:pt x="5609688" y="85036"/>
                  <a:pt x="5612488" y="83146"/>
                  <a:pt x="5614388" y="82329"/>
                </a:cubicBezTo>
                <a:cubicBezTo>
                  <a:pt x="5704706" y="58635"/>
                  <a:pt x="5887917" y="-18610"/>
                  <a:pt x="6059364" y="0"/>
                </a:cubicBezTo>
                <a:cubicBezTo>
                  <a:pt x="6236262" y="-148"/>
                  <a:pt x="6396872" y="33330"/>
                  <a:pt x="6504340" y="82329"/>
                </a:cubicBezTo>
                <a:cubicBezTo>
                  <a:pt x="6507991" y="83855"/>
                  <a:pt x="6508972" y="84614"/>
                  <a:pt x="6511868" y="86405"/>
                </a:cubicBezTo>
                <a:cubicBezTo>
                  <a:pt x="6513942" y="84947"/>
                  <a:pt x="6517243" y="83598"/>
                  <a:pt x="6519399" y="82329"/>
                </a:cubicBezTo>
                <a:cubicBezTo>
                  <a:pt x="6661779" y="41026"/>
                  <a:pt x="6787067" y="-2063"/>
                  <a:pt x="6964374" y="0"/>
                </a:cubicBezTo>
                <a:cubicBezTo>
                  <a:pt x="7151632" y="-6947"/>
                  <a:pt x="7299938" y="13687"/>
                  <a:pt x="7409350" y="82329"/>
                </a:cubicBezTo>
                <a:cubicBezTo>
                  <a:pt x="7412068" y="83563"/>
                  <a:pt x="7415442" y="85205"/>
                  <a:pt x="7416880" y="86405"/>
                </a:cubicBezTo>
                <a:cubicBezTo>
                  <a:pt x="7420396" y="84738"/>
                  <a:pt x="7421116" y="83756"/>
                  <a:pt x="7424409" y="82329"/>
                </a:cubicBezTo>
                <a:cubicBezTo>
                  <a:pt x="7545326" y="30460"/>
                  <a:pt x="7667126" y="14453"/>
                  <a:pt x="7869384" y="0"/>
                </a:cubicBezTo>
                <a:cubicBezTo>
                  <a:pt x="8216610" y="37930"/>
                  <a:pt x="8504104" y="116150"/>
                  <a:pt x="8498676" y="281091"/>
                </a:cubicBezTo>
                <a:cubicBezTo>
                  <a:pt x="8491155" y="337559"/>
                  <a:pt x="8423204" y="421454"/>
                  <a:pt x="8314360" y="479852"/>
                </a:cubicBezTo>
                <a:cubicBezTo>
                  <a:pt x="8305568" y="482988"/>
                  <a:pt x="8295187" y="486330"/>
                  <a:pt x="8281798" y="491853"/>
                </a:cubicBezTo>
                <a:cubicBezTo>
                  <a:pt x="8288261" y="495922"/>
                  <a:pt x="8299730" y="499600"/>
                  <a:pt x="8314360" y="503854"/>
                </a:cubicBezTo>
                <a:cubicBezTo>
                  <a:pt x="8430305" y="555378"/>
                  <a:pt x="8506901" y="641363"/>
                  <a:pt x="8498676" y="702615"/>
                </a:cubicBezTo>
                <a:cubicBezTo>
                  <a:pt x="8491474" y="770357"/>
                  <a:pt x="8428922" y="855765"/>
                  <a:pt x="8314360" y="901377"/>
                </a:cubicBezTo>
                <a:cubicBezTo>
                  <a:pt x="8301407" y="907938"/>
                  <a:pt x="8297852" y="906905"/>
                  <a:pt x="8281797" y="913378"/>
                </a:cubicBezTo>
                <a:cubicBezTo>
                  <a:pt x="8296699" y="918899"/>
                  <a:pt x="8303743" y="920340"/>
                  <a:pt x="8314360" y="925379"/>
                </a:cubicBezTo>
                <a:cubicBezTo>
                  <a:pt x="8425182" y="972511"/>
                  <a:pt x="8484805" y="1039055"/>
                  <a:pt x="8498676" y="1124140"/>
                </a:cubicBezTo>
                <a:cubicBezTo>
                  <a:pt x="8531263" y="1220198"/>
                  <a:pt x="8201352" y="1435746"/>
                  <a:pt x="7869384" y="1405232"/>
                </a:cubicBezTo>
                <a:cubicBezTo>
                  <a:pt x="7697938" y="1395838"/>
                  <a:pt x="7545291" y="1379638"/>
                  <a:pt x="7424409" y="1322902"/>
                </a:cubicBezTo>
                <a:cubicBezTo>
                  <a:pt x="7422216" y="1321621"/>
                  <a:pt x="7418896" y="1319863"/>
                  <a:pt x="7416876" y="1318824"/>
                </a:cubicBezTo>
                <a:cubicBezTo>
                  <a:pt x="7414522" y="1319741"/>
                  <a:pt x="7412062" y="1321038"/>
                  <a:pt x="7409343" y="1322902"/>
                </a:cubicBezTo>
                <a:cubicBezTo>
                  <a:pt x="7301581" y="1398113"/>
                  <a:pt x="7151231" y="1427331"/>
                  <a:pt x="6964367" y="1405232"/>
                </a:cubicBezTo>
                <a:cubicBezTo>
                  <a:pt x="6784353" y="1423232"/>
                  <a:pt x="6619438" y="1394141"/>
                  <a:pt x="6519391" y="1322902"/>
                </a:cubicBezTo>
                <a:cubicBezTo>
                  <a:pt x="6516115" y="1321125"/>
                  <a:pt x="6515229" y="1320723"/>
                  <a:pt x="6511862" y="1318826"/>
                </a:cubicBezTo>
                <a:cubicBezTo>
                  <a:pt x="6508961" y="1320569"/>
                  <a:pt x="6507484" y="1321036"/>
                  <a:pt x="6504332" y="1322902"/>
                </a:cubicBezTo>
                <a:cubicBezTo>
                  <a:pt x="6395078" y="1366647"/>
                  <a:pt x="6252440" y="1397776"/>
                  <a:pt x="6059357" y="1405232"/>
                </a:cubicBezTo>
                <a:cubicBezTo>
                  <a:pt x="5912268" y="1395113"/>
                  <a:pt x="5732132" y="1346035"/>
                  <a:pt x="5614381" y="1322902"/>
                </a:cubicBezTo>
                <a:cubicBezTo>
                  <a:pt x="5612089" y="1321521"/>
                  <a:pt x="5610474" y="1320755"/>
                  <a:pt x="5606851" y="1318825"/>
                </a:cubicBezTo>
                <a:cubicBezTo>
                  <a:pt x="5603191" y="1320797"/>
                  <a:pt x="5601814" y="1321835"/>
                  <a:pt x="5599321" y="1322902"/>
                </a:cubicBezTo>
                <a:cubicBezTo>
                  <a:pt x="5509114" y="1371944"/>
                  <a:pt x="5300835" y="1407059"/>
                  <a:pt x="5154345" y="1405232"/>
                </a:cubicBezTo>
                <a:cubicBezTo>
                  <a:pt x="4962853" y="1421369"/>
                  <a:pt x="4829107" y="1345666"/>
                  <a:pt x="4709369" y="1322902"/>
                </a:cubicBezTo>
                <a:cubicBezTo>
                  <a:pt x="4706314" y="1321181"/>
                  <a:pt x="4704317" y="1319919"/>
                  <a:pt x="4701840" y="1318826"/>
                </a:cubicBezTo>
                <a:cubicBezTo>
                  <a:pt x="4699325" y="1320552"/>
                  <a:pt x="4696327" y="1321426"/>
                  <a:pt x="4694310" y="1322902"/>
                </a:cubicBezTo>
                <a:cubicBezTo>
                  <a:pt x="4588521" y="1361479"/>
                  <a:pt x="4440723" y="1390824"/>
                  <a:pt x="4249335" y="1405232"/>
                </a:cubicBezTo>
                <a:cubicBezTo>
                  <a:pt x="4096149" y="1419874"/>
                  <a:pt x="3930201" y="1387808"/>
                  <a:pt x="3804359" y="1322902"/>
                </a:cubicBezTo>
                <a:cubicBezTo>
                  <a:pt x="3802504" y="1321947"/>
                  <a:pt x="3799924" y="1320630"/>
                  <a:pt x="3796829" y="1318825"/>
                </a:cubicBezTo>
                <a:cubicBezTo>
                  <a:pt x="3794089" y="1320757"/>
                  <a:pt x="3792005" y="1321729"/>
                  <a:pt x="3789300" y="1322902"/>
                </a:cubicBezTo>
                <a:cubicBezTo>
                  <a:pt x="3685691" y="1390392"/>
                  <a:pt x="3504265" y="1388449"/>
                  <a:pt x="3344323" y="1405232"/>
                </a:cubicBezTo>
                <a:cubicBezTo>
                  <a:pt x="3176715" y="1417176"/>
                  <a:pt x="2985402" y="1373632"/>
                  <a:pt x="2899347" y="1322902"/>
                </a:cubicBezTo>
                <a:cubicBezTo>
                  <a:pt x="2896572" y="1321366"/>
                  <a:pt x="2893629" y="1320290"/>
                  <a:pt x="2891818" y="1318826"/>
                </a:cubicBezTo>
                <a:cubicBezTo>
                  <a:pt x="2889642" y="1319640"/>
                  <a:pt x="2887770" y="1320632"/>
                  <a:pt x="2884288" y="1322902"/>
                </a:cubicBezTo>
                <a:cubicBezTo>
                  <a:pt x="2765431" y="1363193"/>
                  <a:pt x="2576009" y="1414528"/>
                  <a:pt x="2439313" y="1405232"/>
                </a:cubicBezTo>
                <a:cubicBezTo>
                  <a:pt x="2281085" y="1414079"/>
                  <a:pt x="2097220" y="1377083"/>
                  <a:pt x="1994337" y="1322902"/>
                </a:cubicBezTo>
                <a:cubicBezTo>
                  <a:pt x="1991468" y="1321398"/>
                  <a:pt x="1990591" y="1320791"/>
                  <a:pt x="1986807" y="1318825"/>
                </a:cubicBezTo>
                <a:cubicBezTo>
                  <a:pt x="1983931" y="1319967"/>
                  <a:pt x="1982880" y="1321264"/>
                  <a:pt x="1979276" y="1322902"/>
                </a:cubicBezTo>
                <a:cubicBezTo>
                  <a:pt x="1871548" y="1374436"/>
                  <a:pt x="1676546" y="1395530"/>
                  <a:pt x="1534301" y="1405232"/>
                </a:cubicBezTo>
                <a:cubicBezTo>
                  <a:pt x="1362905" y="1419283"/>
                  <a:pt x="1198572" y="1353062"/>
                  <a:pt x="1089325" y="1322902"/>
                </a:cubicBezTo>
                <a:cubicBezTo>
                  <a:pt x="1086872" y="1321647"/>
                  <a:pt x="1083686" y="1319658"/>
                  <a:pt x="1081796" y="1318826"/>
                </a:cubicBezTo>
                <a:cubicBezTo>
                  <a:pt x="1079513" y="1320016"/>
                  <a:pt x="1076361" y="1322212"/>
                  <a:pt x="1074268" y="1322902"/>
                </a:cubicBezTo>
                <a:cubicBezTo>
                  <a:pt x="953688" y="1402973"/>
                  <a:pt x="808954" y="1403339"/>
                  <a:pt x="629291" y="1405232"/>
                </a:cubicBezTo>
                <a:cubicBezTo>
                  <a:pt x="287519" y="1413331"/>
                  <a:pt x="4966" y="1282757"/>
                  <a:pt x="0" y="1124140"/>
                </a:cubicBezTo>
                <a:cubicBezTo>
                  <a:pt x="-13658" y="1049808"/>
                  <a:pt x="76017" y="975466"/>
                  <a:pt x="184315" y="925379"/>
                </a:cubicBezTo>
                <a:cubicBezTo>
                  <a:pt x="191749" y="921645"/>
                  <a:pt x="202055" y="918768"/>
                  <a:pt x="216878" y="913378"/>
                </a:cubicBezTo>
                <a:cubicBezTo>
                  <a:pt x="202526" y="907752"/>
                  <a:pt x="193050" y="906394"/>
                  <a:pt x="184315" y="901377"/>
                </a:cubicBezTo>
                <a:cubicBezTo>
                  <a:pt x="68087" y="838345"/>
                  <a:pt x="-17872" y="777285"/>
                  <a:pt x="0" y="702615"/>
                </a:cubicBezTo>
                <a:cubicBezTo>
                  <a:pt x="-4390" y="602946"/>
                  <a:pt x="84420" y="553696"/>
                  <a:pt x="184315" y="503854"/>
                </a:cubicBezTo>
                <a:cubicBezTo>
                  <a:pt x="194970" y="498405"/>
                  <a:pt x="201800" y="499011"/>
                  <a:pt x="216877" y="491853"/>
                </a:cubicBezTo>
                <a:cubicBezTo>
                  <a:pt x="202397" y="486112"/>
                  <a:pt x="196595" y="485816"/>
                  <a:pt x="184315" y="479852"/>
                </a:cubicBezTo>
                <a:cubicBezTo>
                  <a:pt x="70921" y="424091"/>
                  <a:pt x="2795" y="351686"/>
                  <a:pt x="0" y="281091"/>
                </a:cubicBezTo>
                <a:cubicBezTo>
                  <a:pt x="40363" y="162218"/>
                  <a:pt x="308203" y="-6810"/>
                  <a:pt x="629291" y="0"/>
                </a:cubicBezTo>
                <a:close/>
              </a:path>
            </a:pathLst>
          </a:custGeom>
          <a:solidFill>
            <a:schemeClr val="bg1"/>
          </a:solidFill>
          <a:ln>
            <a:solidFill>
              <a:srgbClr val="002060"/>
            </a:solid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5" name="文本框 44">
            <a:extLst>
              <a:ext uri="{FF2B5EF4-FFF2-40B4-BE49-F238E27FC236}">
                <a16:creationId xmlns:a16="http://schemas.microsoft.com/office/drawing/2014/main" xmlns="" id="{99D478E2-63BE-4FF8-BE6C-D67CAC6C4FAD}"/>
              </a:ext>
            </a:extLst>
          </p:cNvPr>
          <p:cNvSpPr txBox="1"/>
          <p:nvPr/>
        </p:nvSpPr>
        <p:spPr>
          <a:xfrm>
            <a:off x="2115540" y="579881"/>
            <a:ext cx="7896454" cy="707886"/>
          </a:xfrm>
          <a:prstGeom prst="rect">
            <a:avLst/>
          </a:prstGeom>
          <a:noFill/>
        </p:spPr>
        <p:txBody>
          <a:bodyPr wrap="square" rtlCol="0">
            <a:spAutoFit/>
          </a:bodyPr>
          <a:lstStyle/>
          <a:p>
            <a:pPr algn="just"/>
            <a:r>
              <a:rPr lang="vi-VN" sz="4000" b="1" dirty="0">
                <a:solidFill>
                  <a:srgbClr val="002060"/>
                </a:solidFill>
                <a:latin typeface="UTM Duepuntozero" panose="02040603050506020204" pitchFamily="18" charset="0"/>
                <a:cs typeface="Calibri" panose="020F0502020204030204" pitchFamily="34" charset="0"/>
              </a:rPr>
              <a:t>Suất ăn nào chứa nhiều năng lượng hơn?</a:t>
            </a:r>
            <a:endParaRPr lang="zh-CN" altLang="en-US" sz="9600" b="1" dirty="0">
              <a:solidFill>
                <a:srgbClr val="002060"/>
              </a:solidFill>
              <a:latin typeface="UTM Duepuntozero" panose="02040603050506020204" pitchFamily="18" charset="0"/>
              <a:ea typeface="字魂20号-石头体" panose="00000500000000000000" pitchFamily="2" charset="-122"/>
              <a:cs typeface="Calibri" panose="020F0502020204030204" pitchFamily="34" charset="0"/>
            </a:endParaRPr>
          </a:p>
        </p:txBody>
      </p:sp>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0" name="Picture 2">
            <a:extLst>
              <a:ext uri="{FF2B5EF4-FFF2-40B4-BE49-F238E27FC236}">
                <a16:creationId xmlns:a16="http://schemas.microsoft.com/office/drawing/2014/main" xmlns="" id="{CC99C12C-E463-FACF-9C9D-C36C40C3DD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015844" y="101818"/>
            <a:ext cx="2176156" cy="1849732"/>
          </a:xfrm>
          <a:prstGeom prst="rect">
            <a:avLst/>
          </a:prstGeom>
        </p:spPr>
      </p:pic>
      <p:pic>
        <p:nvPicPr>
          <p:cNvPr id="22" name="Picture 4">
            <a:extLst>
              <a:ext uri="{FF2B5EF4-FFF2-40B4-BE49-F238E27FC236}">
                <a16:creationId xmlns:a16="http://schemas.microsoft.com/office/drawing/2014/main" xmlns="" id="{7F59DB27-8D46-20D2-587C-A902A744C7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13277" y="202032"/>
            <a:ext cx="2015786" cy="1932635"/>
          </a:xfrm>
          <a:prstGeom prst="rect">
            <a:avLst/>
          </a:prstGeom>
        </p:spPr>
      </p:pic>
      <p:pic>
        <p:nvPicPr>
          <p:cNvPr id="5" name="Picture 4">
            <a:extLst>
              <a:ext uri="{FF2B5EF4-FFF2-40B4-BE49-F238E27FC236}">
                <a16:creationId xmlns:a16="http://schemas.microsoft.com/office/drawing/2014/main" xmlns="" id="{B90E700B-142A-65A6-B98F-5BC7B0536574}"/>
              </a:ext>
            </a:extLst>
          </p:cNvPr>
          <p:cNvPicPr>
            <a:picLocks noChangeAspect="1"/>
          </p:cNvPicPr>
          <p:nvPr/>
        </p:nvPicPr>
        <p:blipFill rotWithShape="1">
          <a:blip r:embed="rId12"/>
          <a:srcRect l="1077" r="54966"/>
          <a:stretch/>
        </p:blipFill>
        <p:spPr>
          <a:xfrm>
            <a:off x="1723698" y="1960047"/>
            <a:ext cx="4224760" cy="2887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xmlns="" id="{7F794212-C36E-E6A5-E58E-162128B5B1BD}"/>
              </a:ext>
            </a:extLst>
          </p:cNvPr>
          <p:cNvPicPr>
            <a:picLocks noChangeAspect="1"/>
          </p:cNvPicPr>
          <p:nvPr/>
        </p:nvPicPr>
        <p:blipFill rotWithShape="1">
          <a:blip r:embed="rId12"/>
          <a:srcRect l="58583"/>
          <a:stretch/>
        </p:blipFill>
        <p:spPr>
          <a:xfrm>
            <a:off x="6243544" y="2014967"/>
            <a:ext cx="3901882" cy="2830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Rounded Corners 14">
            <a:extLst>
              <a:ext uri="{FF2B5EF4-FFF2-40B4-BE49-F238E27FC236}">
                <a16:creationId xmlns:a16="http://schemas.microsoft.com/office/drawing/2014/main" xmlns="" id="{E6FCADB3-B647-615E-B897-21463D09CDB1}"/>
              </a:ext>
            </a:extLst>
          </p:cNvPr>
          <p:cNvSpPr/>
          <p:nvPr/>
        </p:nvSpPr>
        <p:spPr>
          <a:xfrm>
            <a:off x="401416" y="5149281"/>
            <a:ext cx="11790583" cy="1405232"/>
          </a:xfrm>
          <a:custGeom>
            <a:avLst/>
            <a:gdLst>
              <a:gd name="connsiteX0" fmla="*/ 0 w 11790583"/>
              <a:gd name="connsiteY0" fmla="*/ 234210 h 1405232"/>
              <a:gd name="connsiteX1" fmla="*/ 234210 w 11790583"/>
              <a:gd name="connsiteY1" fmla="*/ 0 h 1405232"/>
              <a:gd name="connsiteX2" fmla="*/ 11556373 w 11790583"/>
              <a:gd name="connsiteY2" fmla="*/ 0 h 1405232"/>
              <a:gd name="connsiteX3" fmla="*/ 11790583 w 11790583"/>
              <a:gd name="connsiteY3" fmla="*/ 234210 h 1405232"/>
              <a:gd name="connsiteX4" fmla="*/ 11790583 w 11790583"/>
              <a:gd name="connsiteY4" fmla="*/ 1171022 h 1405232"/>
              <a:gd name="connsiteX5" fmla="*/ 11556373 w 11790583"/>
              <a:gd name="connsiteY5" fmla="*/ 1405232 h 1405232"/>
              <a:gd name="connsiteX6" fmla="*/ 234210 w 11790583"/>
              <a:gd name="connsiteY6" fmla="*/ 1405232 h 1405232"/>
              <a:gd name="connsiteX7" fmla="*/ 0 w 11790583"/>
              <a:gd name="connsiteY7" fmla="*/ 1171022 h 1405232"/>
              <a:gd name="connsiteX8" fmla="*/ 0 w 11790583"/>
              <a:gd name="connsiteY8" fmla="*/ 234210 h 140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583" h="1405232" fill="none" extrusionOk="0">
                <a:moveTo>
                  <a:pt x="0" y="234210"/>
                </a:moveTo>
                <a:cubicBezTo>
                  <a:pt x="-749" y="118206"/>
                  <a:pt x="105551" y="12459"/>
                  <a:pt x="234210" y="0"/>
                </a:cubicBezTo>
                <a:cubicBezTo>
                  <a:pt x="5435322" y="-123866"/>
                  <a:pt x="7021806" y="81108"/>
                  <a:pt x="11556373" y="0"/>
                </a:cubicBezTo>
                <a:cubicBezTo>
                  <a:pt x="11693931" y="-12611"/>
                  <a:pt x="11781813" y="105582"/>
                  <a:pt x="11790583" y="234210"/>
                </a:cubicBezTo>
                <a:cubicBezTo>
                  <a:pt x="11806975" y="664873"/>
                  <a:pt x="11868390" y="756419"/>
                  <a:pt x="11790583" y="1171022"/>
                </a:cubicBezTo>
                <a:cubicBezTo>
                  <a:pt x="11795917" y="1286210"/>
                  <a:pt x="11689000" y="1411176"/>
                  <a:pt x="11556373" y="1405232"/>
                </a:cubicBezTo>
                <a:cubicBezTo>
                  <a:pt x="7588492" y="1387377"/>
                  <a:pt x="3505591" y="1295888"/>
                  <a:pt x="234210" y="1405232"/>
                </a:cubicBezTo>
                <a:cubicBezTo>
                  <a:pt x="111782" y="1387973"/>
                  <a:pt x="9457" y="1318031"/>
                  <a:pt x="0" y="1171022"/>
                </a:cubicBezTo>
                <a:cubicBezTo>
                  <a:pt x="-51074" y="1074072"/>
                  <a:pt x="-81747" y="701871"/>
                  <a:pt x="0" y="234210"/>
                </a:cubicBezTo>
                <a:close/>
              </a:path>
              <a:path w="11790583" h="1405232" stroke="0" extrusionOk="0">
                <a:moveTo>
                  <a:pt x="0" y="234210"/>
                </a:moveTo>
                <a:cubicBezTo>
                  <a:pt x="8177" y="105341"/>
                  <a:pt x="97773" y="14073"/>
                  <a:pt x="234210" y="0"/>
                </a:cubicBezTo>
                <a:cubicBezTo>
                  <a:pt x="3728161" y="96512"/>
                  <a:pt x="9183524" y="-165548"/>
                  <a:pt x="11556373" y="0"/>
                </a:cubicBezTo>
                <a:cubicBezTo>
                  <a:pt x="11701067" y="385"/>
                  <a:pt x="11813075" y="108532"/>
                  <a:pt x="11790583" y="234210"/>
                </a:cubicBezTo>
                <a:cubicBezTo>
                  <a:pt x="11830218" y="472505"/>
                  <a:pt x="11768406" y="988164"/>
                  <a:pt x="11790583" y="1171022"/>
                </a:cubicBezTo>
                <a:cubicBezTo>
                  <a:pt x="11792361" y="1290813"/>
                  <a:pt x="11687334" y="1404503"/>
                  <a:pt x="11556373" y="1405232"/>
                </a:cubicBezTo>
                <a:cubicBezTo>
                  <a:pt x="8817344" y="1566944"/>
                  <a:pt x="4160754" y="1548854"/>
                  <a:pt x="234210" y="1405232"/>
                </a:cubicBezTo>
                <a:cubicBezTo>
                  <a:pt x="124587" y="1394817"/>
                  <a:pt x="14273" y="1294240"/>
                  <a:pt x="0" y="1171022"/>
                </a:cubicBezTo>
                <a:cubicBezTo>
                  <a:pt x="-23144" y="730027"/>
                  <a:pt x="-37734" y="552041"/>
                  <a:pt x="0" y="234210"/>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200" b="1" dirty="0">
                <a:solidFill>
                  <a:srgbClr val="795C41"/>
                </a:solidFill>
                <a:latin typeface="Calibri" panose="020F0502020204030204" pitchFamily="34" charset="0"/>
                <a:cs typeface="Calibri" panose="020F0502020204030204" pitchFamily="34" charset="0"/>
              </a:rPr>
              <a:t>Suất ăn bên trái chứa nhiều năng lượng hơn. Thịt và trứng chiên có chứa nhiều năng lượng hơn so với rau cải và trái cây</a:t>
            </a:r>
            <a:endParaRPr lang="en-US" sz="3200" b="1" dirty="0">
              <a:solidFill>
                <a:srgbClr val="795C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4402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fltVal val="0"/>
                                          </p:val>
                                        </p:tav>
                                      </p:tavLst>
                                    </p:anim>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51">
            <a:extLst>
              <a:ext uri="{FF2B5EF4-FFF2-40B4-BE49-F238E27FC236}">
                <a16:creationId xmlns:a16="http://schemas.microsoft.com/office/drawing/2014/main" xmlns="" id="{D3F76E0A-B768-4663-9AB8-70A932E6DB71}"/>
              </a:ext>
            </a:extLst>
          </p:cNvPr>
          <p:cNvSpPr/>
          <p:nvPr/>
        </p:nvSpPr>
        <p:spPr>
          <a:xfrm>
            <a:off x="388912" y="111011"/>
            <a:ext cx="10169424" cy="1903395"/>
          </a:xfrm>
          <a:custGeom>
            <a:avLst/>
            <a:gdLst>
              <a:gd name="connsiteX0" fmla="*/ 753002 w 10169424"/>
              <a:gd name="connsiteY0" fmla="*/ 0 h 1903395"/>
              <a:gd name="connsiteX1" fmla="*/ 1285455 w 10169424"/>
              <a:gd name="connsiteY1" fmla="*/ 111516 h 1903395"/>
              <a:gd name="connsiteX2" fmla="*/ 1294466 w 10169424"/>
              <a:gd name="connsiteY2" fmla="*/ 117037 h 1903395"/>
              <a:gd name="connsiteX3" fmla="*/ 1303477 w 10169424"/>
              <a:gd name="connsiteY3" fmla="*/ 111516 h 1903395"/>
              <a:gd name="connsiteX4" fmla="*/ 1835930 w 10169424"/>
              <a:gd name="connsiteY4" fmla="*/ 0 h 1903395"/>
              <a:gd name="connsiteX5" fmla="*/ 2368383 w 10169424"/>
              <a:gd name="connsiteY5" fmla="*/ 111516 h 1903395"/>
              <a:gd name="connsiteX6" fmla="*/ 2377395 w 10169424"/>
              <a:gd name="connsiteY6" fmla="*/ 117037 h 1903395"/>
              <a:gd name="connsiteX7" fmla="*/ 2386406 w 10169424"/>
              <a:gd name="connsiteY7" fmla="*/ 111516 h 1903395"/>
              <a:gd name="connsiteX8" fmla="*/ 2918859 w 10169424"/>
              <a:gd name="connsiteY8" fmla="*/ 0 h 1903395"/>
              <a:gd name="connsiteX9" fmla="*/ 3451312 w 10169424"/>
              <a:gd name="connsiteY9" fmla="*/ 111516 h 1903395"/>
              <a:gd name="connsiteX10" fmla="*/ 3460322 w 10169424"/>
              <a:gd name="connsiteY10" fmla="*/ 117037 h 1903395"/>
              <a:gd name="connsiteX11" fmla="*/ 3469333 w 10169424"/>
              <a:gd name="connsiteY11" fmla="*/ 111516 h 1903395"/>
              <a:gd name="connsiteX12" fmla="*/ 4001786 w 10169424"/>
              <a:gd name="connsiteY12" fmla="*/ 0 h 1903395"/>
              <a:gd name="connsiteX13" fmla="*/ 4534239 w 10169424"/>
              <a:gd name="connsiteY13" fmla="*/ 111516 h 1903395"/>
              <a:gd name="connsiteX14" fmla="*/ 4543251 w 10169424"/>
              <a:gd name="connsiteY14" fmla="*/ 117037 h 1903395"/>
              <a:gd name="connsiteX15" fmla="*/ 4552262 w 10169424"/>
              <a:gd name="connsiteY15" fmla="*/ 111516 h 1903395"/>
              <a:gd name="connsiteX16" fmla="*/ 5084715 w 10169424"/>
              <a:gd name="connsiteY16" fmla="*/ 0 h 1903395"/>
              <a:gd name="connsiteX17" fmla="*/ 5617168 w 10169424"/>
              <a:gd name="connsiteY17" fmla="*/ 111516 h 1903395"/>
              <a:gd name="connsiteX18" fmla="*/ 5626179 w 10169424"/>
              <a:gd name="connsiteY18" fmla="*/ 117037 h 1903395"/>
              <a:gd name="connsiteX19" fmla="*/ 5635189 w 10169424"/>
              <a:gd name="connsiteY19" fmla="*/ 111516 h 1903395"/>
              <a:gd name="connsiteX20" fmla="*/ 6167642 w 10169424"/>
              <a:gd name="connsiteY20" fmla="*/ 0 h 1903395"/>
              <a:gd name="connsiteX21" fmla="*/ 6700095 w 10169424"/>
              <a:gd name="connsiteY21" fmla="*/ 111516 h 1903395"/>
              <a:gd name="connsiteX22" fmla="*/ 6709106 w 10169424"/>
              <a:gd name="connsiteY22" fmla="*/ 117037 h 1903395"/>
              <a:gd name="connsiteX23" fmla="*/ 6718116 w 10169424"/>
              <a:gd name="connsiteY23" fmla="*/ 111516 h 1903395"/>
              <a:gd name="connsiteX24" fmla="*/ 7250570 w 10169424"/>
              <a:gd name="connsiteY24" fmla="*/ 0 h 1903395"/>
              <a:gd name="connsiteX25" fmla="*/ 7783023 w 10169424"/>
              <a:gd name="connsiteY25" fmla="*/ 111516 h 1903395"/>
              <a:gd name="connsiteX26" fmla="*/ 7792031 w 10169424"/>
              <a:gd name="connsiteY26" fmla="*/ 117037 h 1903395"/>
              <a:gd name="connsiteX27" fmla="*/ 7801042 w 10169424"/>
              <a:gd name="connsiteY27" fmla="*/ 111516 h 1903395"/>
              <a:gd name="connsiteX28" fmla="*/ 8333495 w 10169424"/>
              <a:gd name="connsiteY28" fmla="*/ 0 h 1903395"/>
              <a:gd name="connsiteX29" fmla="*/ 8865948 w 10169424"/>
              <a:gd name="connsiteY29" fmla="*/ 111516 h 1903395"/>
              <a:gd name="connsiteX30" fmla="*/ 8874959 w 10169424"/>
              <a:gd name="connsiteY30" fmla="*/ 117037 h 1903395"/>
              <a:gd name="connsiteX31" fmla="*/ 8883968 w 10169424"/>
              <a:gd name="connsiteY31" fmla="*/ 111516 h 1903395"/>
              <a:gd name="connsiteX32" fmla="*/ 9416421 w 10169424"/>
              <a:gd name="connsiteY32" fmla="*/ 0 h 1903395"/>
              <a:gd name="connsiteX33" fmla="*/ 10169424 w 10169424"/>
              <a:gd name="connsiteY33" fmla="*/ 380739 h 1903395"/>
              <a:gd name="connsiteX34" fmla="*/ 9948874 w 10169424"/>
              <a:gd name="connsiteY34" fmla="*/ 649963 h 1903395"/>
              <a:gd name="connsiteX35" fmla="*/ 9909911 w 10169424"/>
              <a:gd name="connsiteY35" fmla="*/ 666218 h 1903395"/>
              <a:gd name="connsiteX36" fmla="*/ 9948874 w 10169424"/>
              <a:gd name="connsiteY36" fmla="*/ 682473 h 1903395"/>
              <a:gd name="connsiteX37" fmla="*/ 10169424 w 10169424"/>
              <a:gd name="connsiteY37" fmla="*/ 951697 h 1903395"/>
              <a:gd name="connsiteX38" fmla="*/ 9948874 w 10169424"/>
              <a:gd name="connsiteY38" fmla="*/ 1220920 h 1903395"/>
              <a:gd name="connsiteX39" fmla="*/ 9909909 w 10169424"/>
              <a:gd name="connsiteY39" fmla="*/ 1237176 h 1903395"/>
              <a:gd name="connsiteX40" fmla="*/ 9948874 w 10169424"/>
              <a:gd name="connsiteY40" fmla="*/ 1253431 h 1903395"/>
              <a:gd name="connsiteX41" fmla="*/ 10169424 w 10169424"/>
              <a:gd name="connsiteY41" fmla="*/ 1522655 h 1903395"/>
              <a:gd name="connsiteX42" fmla="*/ 9416421 w 10169424"/>
              <a:gd name="connsiteY42" fmla="*/ 1903395 h 1903395"/>
              <a:gd name="connsiteX43" fmla="*/ 8883968 w 10169424"/>
              <a:gd name="connsiteY43" fmla="*/ 1791878 h 1903395"/>
              <a:gd name="connsiteX44" fmla="*/ 8874954 w 10169424"/>
              <a:gd name="connsiteY44" fmla="*/ 1786355 h 1903395"/>
              <a:gd name="connsiteX45" fmla="*/ 8865939 w 10169424"/>
              <a:gd name="connsiteY45" fmla="*/ 1791878 h 1903395"/>
              <a:gd name="connsiteX46" fmla="*/ 8333486 w 10169424"/>
              <a:gd name="connsiteY46" fmla="*/ 1903395 h 1903395"/>
              <a:gd name="connsiteX47" fmla="*/ 7801033 w 10169424"/>
              <a:gd name="connsiteY47" fmla="*/ 1791878 h 1903395"/>
              <a:gd name="connsiteX48" fmla="*/ 7792024 w 10169424"/>
              <a:gd name="connsiteY48" fmla="*/ 1786357 h 1903395"/>
              <a:gd name="connsiteX49" fmla="*/ 7783014 w 10169424"/>
              <a:gd name="connsiteY49" fmla="*/ 1791878 h 1903395"/>
              <a:gd name="connsiteX50" fmla="*/ 7250561 w 10169424"/>
              <a:gd name="connsiteY50" fmla="*/ 1903395 h 1903395"/>
              <a:gd name="connsiteX51" fmla="*/ 6718108 w 10169424"/>
              <a:gd name="connsiteY51" fmla="*/ 1791878 h 1903395"/>
              <a:gd name="connsiteX52" fmla="*/ 6709097 w 10169424"/>
              <a:gd name="connsiteY52" fmla="*/ 1786357 h 1903395"/>
              <a:gd name="connsiteX53" fmla="*/ 6700087 w 10169424"/>
              <a:gd name="connsiteY53" fmla="*/ 1791878 h 1903395"/>
              <a:gd name="connsiteX54" fmla="*/ 6167634 w 10169424"/>
              <a:gd name="connsiteY54" fmla="*/ 1903395 h 1903395"/>
              <a:gd name="connsiteX55" fmla="*/ 5635180 w 10169424"/>
              <a:gd name="connsiteY55" fmla="*/ 1791878 h 1903395"/>
              <a:gd name="connsiteX56" fmla="*/ 5626172 w 10169424"/>
              <a:gd name="connsiteY56" fmla="*/ 1786357 h 1903395"/>
              <a:gd name="connsiteX57" fmla="*/ 5617161 w 10169424"/>
              <a:gd name="connsiteY57" fmla="*/ 1791878 h 1903395"/>
              <a:gd name="connsiteX58" fmla="*/ 5084708 w 10169424"/>
              <a:gd name="connsiteY58" fmla="*/ 1903395 h 1903395"/>
              <a:gd name="connsiteX59" fmla="*/ 4552255 w 10169424"/>
              <a:gd name="connsiteY59" fmla="*/ 1791878 h 1903395"/>
              <a:gd name="connsiteX60" fmla="*/ 4543244 w 10169424"/>
              <a:gd name="connsiteY60" fmla="*/ 1786357 h 1903395"/>
              <a:gd name="connsiteX61" fmla="*/ 4534236 w 10169424"/>
              <a:gd name="connsiteY61" fmla="*/ 1791878 h 1903395"/>
              <a:gd name="connsiteX62" fmla="*/ 4001781 w 10169424"/>
              <a:gd name="connsiteY62" fmla="*/ 1903395 h 1903395"/>
              <a:gd name="connsiteX63" fmla="*/ 3469328 w 10169424"/>
              <a:gd name="connsiteY63" fmla="*/ 1791878 h 1903395"/>
              <a:gd name="connsiteX64" fmla="*/ 3460319 w 10169424"/>
              <a:gd name="connsiteY64" fmla="*/ 1786357 h 1903395"/>
              <a:gd name="connsiteX65" fmla="*/ 3451308 w 10169424"/>
              <a:gd name="connsiteY65" fmla="*/ 1791878 h 1903395"/>
              <a:gd name="connsiteX66" fmla="*/ 2918855 w 10169424"/>
              <a:gd name="connsiteY66" fmla="*/ 1903395 h 1903395"/>
              <a:gd name="connsiteX67" fmla="*/ 2386402 w 10169424"/>
              <a:gd name="connsiteY67" fmla="*/ 1791878 h 1903395"/>
              <a:gd name="connsiteX68" fmla="*/ 2377392 w 10169424"/>
              <a:gd name="connsiteY68" fmla="*/ 1786357 h 1903395"/>
              <a:gd name="connsiteX69" fmla="*/ 2368381 w 10169424"/>
              <a:gd name="connsiteY69" fmla="*/ 1791878 h 1903395"/>
              <a:gd name="connsiteX70" fmla="*/ 1835928 w 10169424"/>
              <a:gd name="connsiteY70" fmla="*/ 1903395 h 1903395"/>
              <a:gd name="connsiteX71" fmla="*/ 1303475 w 10169424"/>
              <a:gd name="connsiteY71" fmla="*/ 1791878 h 1903395"/>
              <a:gd name="connsiteX72" fmla="*/ 1294466 w 10169424"/>
              <a:gd name="connsiteY72" fmla="*/ 1786357 h 1903395"/>
              <a:gd name="connsiteX73" fmla="*/ 1285457 w 10169424"/>
              <a:gd name="connsiteY73" fmla="*/ 1791878 h 1903395"/>
              <a:gd name="connsiteX74" fmla="*/ 753002 w 10169424"/>
              <a:gd name="connsiteY74" fmla="*/ 1903395 h 1903395"/>
              <a:gd name="connsiteX75" fmla="*/ 0 w 10169424"/>
              <a:gd name="connsiteY75" fmla="*/ 1522655 h 1903395"/>
              <a:gd name="connsiteX76" fmla="*/ 220549 w 10169424"/>
              <a:gd name="connsiteY76" fmla="*/ 1253431 h 1903395"/>
              <a:gd name="connsiteX77" fmla="*/ 259514 w 10169424"/>
              <a:gd name="connsiteY77" fmla="*/ 1237176 h 1903395"/>
              <a:gd name="connsiteX78" fmla="*/ 220549 w 10169424"/>
              <a:gd name="connsiteY78" fmla="*/ 1220920 h 1903395"/>
              <a:gd name="connsiteX79" fmla="*/ 0 w 10169424"/>
              <a:gd name="connsiteY79" fmla="*/ 951697 h 1903395"/>
              <a:gd name="connsiteX80" fmla="*/ 220549 w 10169424"/>
              <a:gd name="connsiteY80" fmla="*/ 682473 h 1903395"/>
              <a:gd name="connsiteX81" fmla="*/ 259512 w 10169424"/>
              <a:gd name="connsiteY81" fmla="*/ 666218 h 1903395"/>
              <a:gd name="connsiteX82" fmla="*/ 220549 w 10169424"/>
              <a:gd name="connsiteY82" fmla="*/ 649963 h 1903395"/>
              <a:gd name="connsiteX83" fmla="*/ 0 w 10169424"/>
              <a:gd name="connsiteY83" fmla="*/ 380739 h 1903395"/>
              <a:gd name="connsiteX84" fmla="*/ 753002 w 10169424"/>
              <a:gd name="connsiteY84" fmla="*/ 0 h 190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169424" h="1903395" fill="none" extrusionOk="0">
                <a:moveTo>
                  <a:pt x="753002" y="0"/>
                </a:moveTo>
                <a:cubicBezTo>
                  <a:pt x="970644" y="-7106"/>
                  <a:pt x="1156012" y="41281"/>
                  <a:pt x="1285455" y="111516"/>
                </a:cubicBezTo>
                <a:cubicBezTo>
                  <a:pt x="1288328" y="113211"/>
                  <a:pt x="1292423" y="115372"/>
                  <a:pt x="1294466" y="117037"/>
                </a:cubicBezTo>
                <a:cubicBezTo>
                  <a:pt x="1299146" y="114582"/>
                  <a:pt x="1299602" y="114224"/>
                  <a:pt x="1303477" y="111516"/>
                </a:cubicBezTo>
                <a:cubicBezTo>
                  <a:pt x="1423355" y="49540"/>
                  <a:pt x="1621743" y="14389"/>
                  <a:pt x="1835930" y="0"/>
                </a:cubicBezTo>
                <a:cubicBezTo>
                  <a:pt x="2066623" y="11908"/>
                  <a:pt x="2221220" y="51254"/>
                  <a:pt x="2368383" y="111516"/>
                </a:cubicBezTo>
                <a:cubicBezTo>
                  <a:pt x="2371249" y="113819"/>
                  <a:pt x="2374906" y="115948"/>
                  <a:pt x="2377395" y="117037"/>
                </a:cubicBezTo>
                <a:cubicBezTo>
                  <a:pt x="2380063" y="115776"/>
                  <a:pt x="2382334" y="114109"/>
                  <a:pt x="2386406" y="111516"/>
                </a:cubicBezTo>
                <a:cubicBezTo>
                  <a:pt x="2520047" y="89740"/>
                  <a:pt x="2703458" y="24333"/>
                  <a:pt x="2918859" y="0"/>
                </a:cubicBezTo>
                <a:cubicBezTo>
                  <a:pt x="3148422" y="20752"/>
                  <a:pt x="3345426" y="48122"/>
                  <a:pt x="3451312" y="111516"/>
                </a:cubicBezTo>
                <a:cubicBezTo>
                  <a:pt x="3454015" y="113136"/>
                  <a:pt x="3456745" y="115430"/>
                  <a:pt x="3460322" y="117037"/>
                </a:cubicBezTo>
                <a:cubicBezTo>
                  <a:pt x="3464673" y="114192"/>
                  <a:pt x="3465169" y="113870"/>
                  <a:pt x="3469333" y="111516"/>
                </a:cubicBezTo>
                <a:cubicBezTo>
                  <a:pt x="3604101" y="62463"/>
                  <a:pt x="3791033" y="6666"/>
                  <a:pt x="4001786" y="0"/>
                </a:cubicBezTo>
                <a:cubicBezTo>
                  <a:pt x="4187863" y="-13566"/>
                  <a:pt x="4411328" y="35985"/>
                  <a:pt x="4534239" y="111516"/>
                </a:cubicBezTo>
                <a:cubicBezTo>
                  <a:pt x="4536719" y="113469"/>
                  <a:pt x="4538877" y="114555"/>
                  <a:pt x="4543251" y="117037"/>
                </a:cubicBezTo>
                <a:cubicBezTo>
                  <a:pt x="4546987" y="115274"/>
                  <a:pt x="4548150" y="114344"/>
                  <a:pt x="4552262" y="111516"/>
                </a:cubicBezTo>
                <a:cubicBezTo>
                  <a:pt x="4669145" y="35347"/>
                  <a:pt x="4883652" y="-38295"/>
                  <a:pt x="5084715" y="0"/>
                </a:cubicBezTo>
                <a:cubicBezTo>
                  <a:pt x="5288557" y="26059"/>
                  <a:pt x="5488633" y="52584"/>
                  <a:pt x="5617168" y="111516"/>
                </a:cubicBezTo>
                <a:cubicBezTo>
                  <a:pt x="5620993" y="114043"/>
                  <a:pt x="5623222" y="115333"/>
                  <a:pt x="5626179" y="117037"/>
                </a:cubicBezTo>
                <a:cubicBezTo>
                  <a:pt x="5630010" y="114602"/>
                  <a:pt x="5632231" y="113903"/>
                  <a:pt x="5635189" y="111516"/>
                </a:cubicBezTo>
                <a:cubicBezTo>
                  <a:pt x="5777930" y="46654"/>
                  <a:pt x="5959754" y="-18449"/>
                  <a:pt x="6167642" y="0"/>
                </a:cubicBezTo>
                <a:cubicBezTo>
                  <a:pt x="6370649" y="9894"/>
                  <a:pt x="6554007" y="11890"/>
                  <a:pt x="6700095" y="111516"/>
                </a:cubicBezTo>
                <a:cubicBezTo>
                  <a:pt x="6702366" y="112548"/>
                  <a:pt x="6706212" y="114761"/>
                  <a:pt x="6709106" y="117037"/>
                </a:cubicBezTo>
                <a:cubicBezTo>
                  <a:pt x="6711241" y="115298"/>
                  <a:pt x="6716503" y="113069"/>
                  <a:pt x="6718116" y="111516"/>
                </a:cubicBezTo>
                <a:cubicBezTo>
                  <a:pt x="6869240" y="12872"/>
                  <a:pt x="7064085" y="-4441"/>
                  <a:pt x="7250570" y="0"/>
                </a:cubicBezTo>
                <a:cubicBezTo>
                  <a:pt x="7462906" y="-21824"/>
                  <a:pt x="7652892" y="35943"/>
                  <a:pt x="7783023" y="111516"/>
                </a:cubicBezTo>
                <a:cubicBezTo>
                  <a:pt x="7786974" y="113613"/>
                  <a:pt x="7790066" y="115975"/>
                  <a:pt x="7792031" y="117037"/>
                </a:cubicBezTo>
                <a:cubicBezTo>
                  <a:pt x="7794040" y="115516"/>
                  <a:pt x="7796891" y="113698"/>
                  <a:pt x="7801042" y="111516"/>
                </a:cubicBezTo>
                <a:cubicBezTo>
                  <a:pt x="7923092" y="37920"/>
                  <a:pt x="8143630" y="-16727"/>
                  <a:pt x="8333495" y="0"/>
                </a:cubicBezTo>
                <a:cubicBezTo>
                  <a:pt x="8538235" y="13547"/>
                  <a:pt x="8736157" y="11517"/>
                  <a:pt x="8865948" y="111516"/>
                </a:cubicBezTo>
                <a:cubicBezTo>
                  <a:pt x="8870097" y="113589"/>
                  <a:pt x="8872031" y="115649"/>
                  <a:pt x="8874959" y="117037"/>
                </a:cubicBezTo>
                <a:cubicBezTo>
                  <a:pt x="8878541" y="114472"/>
                  <a:pt x="8880829" y="113173"/>
                  <a:pt x="8883968" y="111516"/>
                </a:cubicBezTo>
                <a:cubicBezTo>
                  <a:pt x="9011541" y="6263"/>
                  <a:pt x="9210440" y="25466"/>
                  <a:pt x="9416421" y="0"/>
                </a:cubicBezTo>
                <a:cubicBezTo>
                  <a:pt x="9868654" y="-30265"/>
                  <a:pt x="10179562" y="162480"/>
                  <a:pt x="10169424" y="380739"/>
                </a:cubicBezTo>
                <a:cubicBezTo>
                  <a:pt x="10174267" y="487268"/>
                  <a:pt x="10090791" y="610169"/>
                  <a:pt x="9948874" y="649963"/>
                </a:cubicBezTo>
                <a:cubicBezTo>
                  <a:pt x="9931163" y="658976"/>
                  <a:pt x="9920659" y="661408"/>
                  <a:pt x="9909911" y="666218"/>
                </a:cubicBezTo>
                <a:cubicBezTo>
                  <a:pt x="9927389" y="675730"/>
                  <a:pt x="9933681" y="677536"/>
                  <a:pt x="9948874" y="682473"/>
                </a:cubicBezTo>
                <a:cubicBezTo>
                  <a:pt x="10085985" y="757962"/>
                  <a:pt x="10180548" y="842381"/>
                  <a:pt x="10169424" y="951697"/>
                </a:cubicBezTo>
                <a:cubicBezTo>
                  <a:pt x="10165348" y="1063429"/>
                  <a:pt x="10114794" y="1145036"/>
                  <a:pt x="9948874" y="1220920"/>
                </a:cubicBezTo>
                <a:cubicBezTo>
                  <a:pt x="9929118" y="1228375"/>
                  <a:pt x="9920329" y="1232561"/>
                  <a:pt x="9909909" y="1237176"/>
                </a:cubicBezTo>
                <a:cubicBezTo>
                  <a:pt x="9925460" y="1245121"/>
                  <a:pt x="9939404" y="1249931"/>
                  <a:pt x="9948874" y="1253431"/>
                </a:cubicBezTo>
                <a:cubicBezTo>
                  <a:pt x="10078631" y="1323435"/>
                  <a:pt x="10155798" y="1396271"/>
                  <a:pt x="10169424" y="1522655"/>
                </a:cubicBezTo>
                <a:cubicBezTo>
                  <a:pt x="10200232" y="1713631"/>
                  <a:pt x="9823761" y="1937706"/>
                  <a:pt x="9416421" y="1903395"/>
                </a:cubicBezTo>
                <a:cubicBezTo>
                  <a:pt x="9217643" y="1887282"/>
                  <a:pt x="9030189" y="1844885"/>
                  <a:pt x="8883968" y="1791878"/>
                </a:cubicBezTo>
                <a:cubicBezTo>
                  <a:pt x="8881267" y="1789631"/>
                  <a:pt x="8877793" y="1787874"/>
                  <a:pt x="8874954" y="1786355"/>
                </a:cubicBezTo>
                <a:cubicBezTo>
                  <a:pt x="8871266" y="1788260"/>
                  <a:pt x="8869010" y="1789521"/>
                  <a:pt x="8865939" y="1791878"/>
                </a:cubicBezTo>
                <a:cubicBezTo>
                  <a:pt x="8690341" y="1840235"/>
                  <a:pt x="8525953" y="1900728"/>
                  <a:pt x="8333486" y="1903395"/>
                </a:cubicBezTo>
                <a:cubicBezTo>
                  <a:pt x="8145213" y="1922191"/>
                  <a:pt x="7924156" y="1859892"/>
                  <a:pt x="7801033" y="1791878"/>
                </a:cubicBezTo>
                <a:cubicBezTo>
                  <a:pt x="7799086" y="1790469"/>
                  <a:pt x="7794352" y="1787913"/>
                  <a:pt x="7792024" y="1786357"/>
                </a:cubicBezTo>
                <a:cubicBezTo>
                  <a:pt x="7788511" y="1788249"/>
                  <a:pt x="7786620" y="1789959"/>
                  <a:pt x="7783014" y="1791878"/>
                </a:cubicBezTo>
                <a:cubicBezTo>
                  <a:pt x="7617805" y="1879402"/>
                  <a:pt x="7459829" y="1908781"/>
                  <a:pt x="7250561" y="1903395"/>
                </a:cubicBezTo>
                <a:cubicBezTo>
                  <a:pt x="7057451" y="1891700"/>
                  <a:pt x="6821572" y="1855276"/>
                  <a:pt x="6718108" y="1791878"/>
                </a:cubicBezTo>
                <a:cubicBezTo>
                  <a:pt x="6714729" y="1789374"/>
                  <a:pt x="6710679" y="1787944"/>
                  <a:pt x="6709097" y="1786357"/>
                </a:cubicBezTo>
                <a:cubicBezTo>
                  <a:pt x="6705350" y="1789262"/>
                  <a:pt x="6701742" y="1790289"/>
                  <a:pt x="6700087" y="1791878"/>
                </a:cubicBezTo>
                <a:cubicBezTo>
                  <a:pt x="6571007" y="1848176"/>
                  <a:pt x="6358223" y="1883373"/>
                  <a:pt x="6167634" y="1903395"/>
                </a:cubicBezTo>
                <a:cubicBezTo>
                  <a:pt x="5943157" y="1897534"/>
                  <a:pt x="5766880" y="1865805"/>
                  <a:pt x="5635180" y="1791878"/>
                </a:cubicBezTo>
                <a:cubicBezTo>
                  <a:pt x="5632657" y="1790599"/>
                  <a:pt x="5630517" y="1788560"/>
                  <a:pt x="5626172" y="1786357"/>
                </a:cubicBezTo>
                <a:cubicBezTo>
                  <a:pt x="5623767" y="1787876"/>
                  <a:pt x="5620901" y="1789802"/>
                  <a:pt x="5617161" y="1791878"/>
                </a:cubicBezTo>
                <a:cubicBezTo>
                  <a:pt x="5446368" y="1887252"/>
                  <a:pt x="5272821" y="1904782"/>
                  <a:pt x="5084708" y="1903395"/>
                </a:cubicBezTo>
                <a:cubicBezTo>
                  <a:pt x="4887671" y="1930468"/>
                  <a:pt x="4707969" y="1872088"/>
                  <a:pt x="4552255" y="1791878"/>
                </a:cubicBezTo>
                <a:cubicBezTo>
                  <a:pt x="4548966" y="1789957"/>
                  <a:pt x="4546867" y="1788074"/>
                  <a:pt x="4543244" y="1786357"/>
                </a:cubicBezTo>
                <a:cubicBezTo>
                  <a:pt x="4541034" y="1788328"/>
                  <a:pt x="4538483" y="1789589"/>
                  <a:pt x="4534236" y="1791878"/>
                </a:cubicBezTo>
                <a:cubicBezTo>
                  <a:pt x="4407146" y="1879532"/>
                  <a:pt x="4189404" y="1917634"/>
                  <a:pt x="4001781" y="1903395"/>
                </a:cubicBezTo>
                <a:cubicBezTo>
                  <a:pt x="3775506" y="1920678"/>
                  <a:pt x="3604809" y="1868414"/>
                  <a:pt x="3469328" y="1791878"/>
                </a:cubicBezTo>
                <a:cubicBezTo>
                  <a:pt x="3465965" y="1789456"/>
                  <a:pt x="3462924" y="1787530"/>
                  <a:pt x="3460319" y="1786357"/>
                </a:cubicBezTo>
                <a:cubicBezTo>
                  <a:pt x="3457023" y="1788636"/>
                  <a:pt x="3453682" y="1790711"/>
                  <a:pt x="3451308" y="1791878"/>
                </a:cubicBezTo>
                <a:cubicBezTo>
                  <a:pt x="3324155" y="1897551"/>
                  <a:pt x="3103762" y="1905994"/>
                  <a:pt x="2918855" y="1903395"/>
                </a:cubicBezTo>
                <a:cubicBezTo>
                  <a:pt x="2690976" y="1917106"/>
                  <a:pt x="2504901" y="1861740"/>
                  <a:pt x="2386402" y="1791878"/>
                </a:cubicBezTo>
                <a:cubicBezTo>
                  <a:pt x="2382551" y="1789127"/>
                  <a:pt x="2379520" y="1787559"/>
                  <a:pt x="2377392" y="1786357"/>
                </a:cubicBezTo>
                <a:cubicBezTo>
                  <a:pt x="2375416" y="1787852"/>
                  <a:pt x="2372619" y="1789195"/>
                  <a:pt x="2368381" y="1791878"/>
                </a:cubicBezTo>
                <a:cubicBezTo>
                  <a:pt x="2199639" y="1828918"/>
                  <a:pt x="2022017" y="1943857"/>
                  <a:pt x="1835928" y="1903395"/>
                </a:cubicBezTo>
                <a:cubicBezTo>
                  <a:pt x="1606382" y="1908960"/>
                  <a:pt x="1424209" y="1858209"/>
                  <a:pt x="1303475" y="1791878"/>
                </a:cubicBezTo>
                <a:cubicBezTo>
                  <a:pt x="1299670" y="1789284"/>
                  <a:pt x="1297064" y="1788557"/>
                  <a:pt x="1294466" y="1786357"/>
                </a:cubicBezTo>
                <a:cubicBezTo>
                  <a:pt x="1292165" y="1788040"/>
                  <a:pt x="1288518" y="1789702"/>
                  <a:pt x="1285457" y="1791878"/>
                </a:cubicBezTo>
                <a:cubicBezTo>
                  <a:pt x="1148271" y="1890575"/>
                  <a:pt x="953834" y="1860760"/>
                  <a:pt x="753002" y="1903395"/>
                </a:cubicBezTo>
                <a:cubicBezTo>
                  <a:pt x="372499" y="1936590"/>
                  <a:pt x="-1135" y="1764941"/>
                  <a:pt x="0" y="1522655"/>
                </a:cubicBezTo>
                <a:cubicBezTo>
                  <a:pt x="-13356" y="1396864"/>
                  <a:pt x="91139" y="1315300"/>
                  <a:pt x="220549" y="1253431"/>
                </a:cubicBezTo>
                <a:cubicBezTo>
                  <a:pt x="233510" y="1247116"/>
                  <a:pt x="250807" y="1241962"/>
                  <a:pt x="259514" y="1237176"/>
                </a:cubicBezTo>
                <a:cubicBezTo>
                  <a:pt x="249565" y="1234797"/>
                  <a:pt x="234704" y="1226324"/>
                  <a:pt x="220549" y="1220920"/>
                </a:cubicBezTo>
                <a:cubicBezTo>
                  <a:pt x="105318" y="1164134"/>
                  <a:pt x="12438" y="1057473"/>
                  <a:pt x="0" y="951697"/>
                </a:cubicBezTo>
                <a:cubicBezTo>
                  <a:pt x="-5225" y="854615"/>
                  <a:pt x="65872" y="756100"/>
                  <a:pt x="220549" y="682473"/>
                </a:cubicBezTo>
                <a:cubicBezTo>
                  <a:pt x="229203" y="679084"/>
                  <a:pt x="247921" y="671978"/>
                  <a:pt x="259512" y="666218"/>
                </a:cubicBezTo>
                <a:cubicBezTo>
                  <a:pt x="243462" y="660920"/>
                  <a:pt x="232144" y="652679"/>
                  <a:pt x="220549" y="649963"/>
                </a:cubicBezTo>
                <a:cubicBezTo>
                  <a:pt x="77140" y="576197"/>
                  <a:pt x="-22200" y="477695"/>
                  <a:pt x="0" y="380739"/>
                </a:cubicBezTo>
                <a:cubicBezTo>
                  <a:pt x="-70938" y="216666"/>
                  <a:pt x="304219" y="-78503"/>
                  <a:pt x="753002" y="0"/>
                </a:cubicBezTo>
                <a:close/>
              </a:path>
              <a:path w="10169424" h="1903395" stroke="0" extrusionOk="0">
                <a:moveTo>
                  <a:pt x="753002" y="0"/>
                </a:moveTo>
                <a:cubicBezTo>
                  <a:pt x="970918" y="-14435"/>
                  <a:pt x="1136767" y="63629"/>
                  <a:pt x="1285455" y="111516"/>
                </a:cubicBezTo>
                <a:cubicBezTo>
                  <a:pt x="1287798" y="112545"/>
                  <a:pt x="1291673" y="115116"/>
                  <a:pt x="1294466" y="117037"/>
                </a:cubicBezTo>
                <a:cubicBezTo>
                  <a:pt x="1298417" y="115217"/>
                  <a:pt x="1299551" y="114175"/>
                  <a:pt x="1303477" y="111516"/>
                </a:cubicBezTo>
                <a:cubicBezTo>
                  <a:pt x="1454926" y="13622"/>
                  <a:pt x="1669286" y="5803"/>
                  <a:pt x="1835930" y="0"/>
                </a:cubicBezTo>
                <a:cubicBezTo>
                  <a:pt x="2026440" y="-27710"/>
                  <a:pt x="2221119" y="48288"/>
                  <a:pt x="2368383" y="111516"/>
                </a:cubicBezTo>
                <a:cubicBezTo>
                  <a:pt x="2370314" y="113129"/>
                  <a:pt x="2374481" y="114878"/>
                  <a:pt x="2377395" y="117037"/>
                </a:cubicBezTo>
                <a:cubicBezTo>
                  <a:pt x="2380735" y="115375"/>
                  <a:pt x="2383936" y="113430"/>
                  <a:pt x="2386406" y="111516"/>
                </a:cubicBezTo>
                <a:cubicBezTo>
                  <a:pt x="2539086" y="53090"/>
                  <a:pt x="2724292" y="-4547"/>
                  <a:pt x="2918859" y="0"/>
                </a:cubicBezTo>
                <a:cubicBezTo>
                  <a:pt x="3105495" y="13890"/>
                  <a:pt x="3285775" y="32244"/>
                  <a:pt x="3451312" y="111516"/>
                </a:cubicBezTo>
                <a:cubicBezTo>
                  <a:pt x="3453962" y="112758"/>
                  <a:pt x="3456559" y="114311"/>
                  <a:pt x="3460322" y="117037"/>
                </a:cubicBezTo>
                <a:cubicBezTo>
                  <a:pt x="3463612" y="114646"/>
                  <a:pt x="3466272" y="113048"/>
                  <a:pt x="3469333" y="111516"/>
                </a:cubicBezTo>
                <a:cubicBezTo>
                  <a:pt x="3605133" y="50034"/>
                  <a:pt x="3783185" y="12070"/>
                  <a:pt x="4001786" y="0"/>
                </a:cubicBezTo>
                <a:cubicBezTo>
                  <a:pt x="4199596" y="-26222"/>
                  <a:pt x="4402249" y="46454"/>
                  <a:pt x="4534239" y="111516"/>
                </a:cubicBezTo>
                <a:cubicBezTo>
                  <a:pt x="4535995" y="112923"/>
                  <a:pt x="4540182" y="115166"/>
                  <a:pt x="4543251" y="117037"/>
                </a:cubicBezTo>
                <a:cubicBezTo>
                  <a:pt x="4546481" y="115661"/>
                  <a:pt x="4549004" y="113432"/>
                  <a:pt x="4552262" y="111516"/>
                </a:cubicBezTo>
                <a:cubicBezTo>
                  <a:pt x="4683466" y="33484"/>
                  <a:pt x="4831998" y="-12522"/>
                  <a:pt x="5084715" y="0"/>
                </a:cubicBezTo>
                <a:cubicBezTo>
                  <a:pt x="5263514" y="23633"/>
                  <a:pt x="5493210" y="59616"/>
                  <a:pt x="5617168" y="111516"/>
                </a:cubicBezTo>
                <a:cubicBezTo>
                  <a:pt x="5619451" y="113346"/>
                  <a:pt x="5622237" y="114685"/>
                  <a:pt x="5626179" y="117037"/>
                </a:cubicBezTo>
                <a:cubicBezTo>
                  <a:pt x="5630271" y="114990"/>
                  <a:pt x="5631958" y="113431"/>
                  <a:pt x="5635189" y="111516"/>
                </a:cubicBezTo>
                <a:cubicBezTo>
                  <a:pt x="5772263" y="87720"/>
                  <a:pt x="5942402" y="-6938"/>
                  <a:pt x="6167642" y="0"/>
                </a:cubicBezTo>
                <a:cubicBezTo>
                  <a:pt x="6393115" y="-30414"/>
                  <a:pt x="6581448" y="65655"/>
                  <a:pt x="6700095" y="111516"/>
                </a:cubicBezTo>
                <a:cubicBezTo>
                  <a:pt x="6702643" y="112896"/>
                  <a:pt x="6704848" y="114528"/>
                  <a:pt x="6709106" y="117037"/>
                </a:cubicBezTo>
                <a:cubicBezTo>
                  <a:pt x="6711868" y="115404"/>
                  <a:pt x="6715419" y="113334"/>
                  <a:pt x="6718116" y="111516"/>
                </a:cubicBezTo>
                <a:cubicBezTo>
                  <a:pt x="6823142" y="78646"/>
                  <a:pt x="7047021" y="-35078"/>
                  <a:pt x="7250570" y="0"/>
                </a:cubicBezTo>
                <a:cubicBezTo>
                  <a:pt x="7471621" y="-623"/>
                  <a:pt x="7665394" y="48046"/>
                  <a:pt x="7783023" y="111516"/>
                </a:cubicBezTo>
                <a:cubicBezTo>
                  <a:pt x="7785297" y="112625"/>
                  <a:pt x="7790003" y="116076"/>
                  <a:pt x="7792031" y="117037"/>
                </a:cubicBezTo>
                <a:cubicBezTo>
                  <a:pt x="7795165" y="115100"/>
                  <a:pt x="7798680" y="112756"/>
                  <a:pt x="7801042" y="111516"/>
                </a:cubicBezTo>
                <a:cubicBezTo>
                  <a:pt x="7950259" y="46961"/>
                  <a:pt x="8106110" y="-11359"/>
                  <a:pt x="8333495" y="0"/>
                </a:cubicBezTo>
                <a:cubicBezTo>
                  <a:pt x="8549614" y="-4216"/>
                  <a:pt x="8738068" y="9249"/>
                  <a:pt x="8865948" y="111516"/>
                </a:cubicBezTo>
                <a:cubicBezTo>
                  <a:pt x="8868468" y="112852"/>
                  <a:pt x="8871174" y="115305"/>
                  <a:pt x="8874959" y="117037"/>
                </a:cubicBezTo>
                <a:cubicBezTo>
                  <a:pt x="8878446" y="115410"/>
                  <a:pt x="8880939" y="113455"/>
                  <a:pt x="8883968" y="111516"/>
                </a:cubicBezTo>
                <a:cubicBezTo>
                  <a:pt x="9064477" y="36316"/>
                  <a:pt x="9166490" y="21308"/>
                  <a:pt x="9416421" y="0"/>
                </a:cubicBezTo>
                <a:cubicBezTo>
                  <a:pt x="9832041" y="29551"/>
                  <a:pt x="10172406" y="165135"/>
                  <a:pt x="10169424" y="380739"/>
                </a:cubicBezTo>
                <a:cubicBezTo>
                  <a:pt x="10167444" y="480308"/>
                  <a:pt x="10068333" y="555927"/>
                  <a:pt x="9948874" y="649963"/>
                </a:cubicBezTo>
                <a:cubicBezTo>
                  <a:pt x="9930504" y="657217"/>
                  <a:pt x="9924449" y="662061"/>
                  <a:pt x="9909911" y="666218"/>
                </a:cubicBezTo>
                <a:cubicBezTo>
                  <a:pt x="9928758" y="674198"/>
                  <a:pt x="9935014" y="677539"/>
                  <a:pt x="9948874" y="682473"/>
                </a:cubicBezTo>
                <a:cubicBezTo>
                  <a:pt x="10108224" y="758714"/>
                  <a:pt x="10178481" y="864584"/>
                  <a:pt x="10169424" y="951697"/>
                </a:cubicBezTo>
                <a:cubicBezTo>
                  <a:pt x="10161883" y="1046491"/>
                  <a:pt x="10088972" y="1181523"/>
                  <a:pt x="9948874" y="1220920"/>
                </a:cubicBezTo>
                <a:cubicBezTo>
                  <a:pt x="9929967" y="1227009"/>
                  <a:pt x="9923958" y="1231908"/>
                  <a:pt x="9909909" y="1237176"/>
                </a:cubicBezTo>
                <a:cubicBezTo>
                  <a:pt x="9920677" y="1243939"/>
                  <a:pt x="9938871" y="1248384"/>
                  <a:pt x="9948874" y="1253431"/>
                </a:cubicBezTo>
                <a:cubicBezTo>
                  <a:pt x="10075156" y="1310131"/>
                  <a:pt x="10155781" y="1410175"/>
                  <a:pt x="10169424" y="1522655"/>
                </a:cubicBezTo>
                <a:cubicBezTo>
                  <a:pt x="10214120" y="1651755"/>
                  <a:pt x="9795710" y="1975042"/>
                  <a:pt x="9416421" y="1903395"/>
                </a:cubicBezTo>
                <a:cubicBezTo>
                  <a:pt x="9210957" y="1893419"/>
                  <a:pt x="9044215" y="1880876"/>
                  <a:pt x="8883968" y="1791878"/>
                </a:cubicBezTo>
                <a:cubicBezTo>
                  <a:pt x="8880373" y="1789649"/>
                  <a:pt x="8879322" y="1789303"/>
                  <a:pt x="8874954" y="1786355"/>
                </a:cubicBezTo>
                <a:cubicBezTo>
                  <a:pt x="8871617" y="1788474"/>
                  <a:pt x="8869672" y="1789512"/>
                  <a:pt x="8865939" y="1791878"/>
                </a:cubicBezTo>
                <a:cubicBezTo>
                  <a:pt x="8734138" y="1878547"/>
                  <a:pt x="8561180" y="1936751"/>
                  <a:pt x="8333486" y="1903395"/>
                </a:cubicBezTo>
                <a:cubicBezTo>
                  <a:pt x="8116507" y="1929479"/>
                  <a:pt x="7917955" y="1889271"/>
                  <a:pt x="7801033" y="1791878"/>
                </a:cubicBezTo>
                <a:cubicBezTo>
                  <a:pt x="7798207" y="1790087"/>
                  <a:pt x="7795033" y="1788007"/>
                  <a:pt x="7792024" y="1786357"/>
                </a:cubicBezTo>
                <a:cubicBezTo>
                  <a:pt x="7787890" y="1789179"/>
                  <a:pt x="7786374" y="1790157"/>
                  <a:pt x="7783014" y="1791878"/>
                </a:cubicBezTo>
                <a:cubicBezTo>
                  <a:pt x="7668306" y="1827582"/>
                  <a:pt x="7473017" y="1897789"/>
                  <a:pt x="7250561" y="1903395"/>
                </a:cubicBezTo>
                <a:cubicBezTo>
                  <a:pt x="7056072" y="1898296"/>
                  <a:pt x="6858277" y="1832822"/>
                  <a:pt x="6718108" y="1791878"/>
                </a:cubicBezTo>
                <a:cubicBezTo>
                  <a:pt x="6715405" y="1790720"/>
                  <a:pt x="6712708" y="1788715"/>
                  <a:pt x="6709097" y="1786357"/>
                </a:cubicBezTo>
                <a:cubicBezTo>
                  <a:pt x="6705059" y="1788425"/>
                  <a:pt x="6704486" y="1789261"/>
                  <a:pt x="6700087" y="1791878"/>
                </a:cubicBezTo>
                <a:cubicBezTo>
                  <a:pt x="6600824" y="1857927"/>
                  <a:pt x="6370824" y="1903713"/>
                  <a:pt x="6167634" y="1903395"/>
                </a:cubicBezTo>
                <a:cubicBezTo>
                  <a:pt x="5943721" y="1917947"/>
                  <a:pt x="5776236" y="1837805"/>
                  <a:pt x="5635180" y="1791878"/>
                </a:cubicBezTo>
                <a:cubicBezTo>
                  <a:pt x="5633303" y="1790198"/>
                  <a:pt x="5630384" y="1788681"/>
                  <a:pt x="5626172" y="1786357"/>
                </a:cubicBezTo>
                <a:cubicBezTo>
                  <a:pt x="5622881" y="1787965"/>
                  <a:pt x="5619241" y="1790461"/>
                  <a:pt x="5617161" y="1791878"/>
                </a:cubicBezTo>
                <a:cubicBezTo>
                  <a:pt x="5502990" y="1827214"/>
                  <a:pt x="5311107" y="1888293"/>
                  <a:pt x="5084708" y="1903395"/>
                </a:cubicBezTo>
                <a:cubicBezTo>
                  <a:pt x="4896815" y="1917650"/>
                  <a:pt x="4701200" y="1875658"/>
                  <a:pt x="4552255" y="1791878"/>
                </a:cubicBezTo>
                <a:cubicBezTo>
                  <a:pt x="4550138" y="1789989"/>
                  <a:pt x="4545100" y="1787811"/>
                  <a:pt x="4543244" y="1786357"/>
                </a:cubicBezTo>
                <a:cubicBezTo>
                  <a:pt x="4541433" y="1787865"/>
                  <a:pt x="4536638" y="1789866"/>
                  <a:pt x="4534236" y="1791878"/>
                </a:cubicBezTo>
                <a:cubicBezTo>
                  <a:pt x="4414893" y="1888171"/>
                  <a:pt x="4200194" y="1891840"/>
                  <a:pt x="4001781" y="1903395"/>
                </a:cubicBezTo>
                <a:cubicBezTo>
                  <a:pt x="3809877" y="1934453"/>
                  <a:pt x="3573590" y="1860621"/>
                  <a:pt x="3469328" y="1791878"/>
                </a:cubicBezTo>
                <a:cubicBezTo>
                  <a:pt x="3466776" y="1790558"/>
                  <a:pt x="3463826" y="1788669"/>
                  <a:pt x="3460319" y="1786357"/>
                </a:cubicBezTo>
                <a:cubicBezTo>
                  <a:pt x="3457157" y="1788333"/>
                  <a:pt x="3453791" y="1790293"/>
                  <a:pt x="3451308" y="1791878"/>
                </a:cubicBezTo>
                <a:cubicBezTo>
                  <a:pt x="3311234" y="1852689"/>
                  <a:pt x="3087780" y="1913176"/>
                  <a:pt x="2918855" y="1903395"/>
                </a:cubicBezTo>
                <a:cubicBezTo>
                  <a:pt x="2740779" y="1920387"/>
                  <a:pt x="2498328" y="1868115"/>
                  <a:pt x="2386402" y="1791878"/>
                </a:cubicBezTo>
                <a:cubicBezTo>
                  <a:pt x="2383630" y="1789759"/>
                  <a:pt x="2381149" y="1788131"/>
                  <a:pt x="2377392" y="1786357"/>
                </a:cubicBezTo>
                <a:cubicBezTo>
                  <a:pt x="2374412" y="1788381"/>
                  <a:pt x="2372223" y="1789567"/>
                  <a:pt x="2368381" y="1791878"/>
                </a:cubicBezTo>
                <a:cubicBezTo>
                  <a:pt x="2237753" y="1861390"/>
                  <a:pt x="2008833" y="1892616"/>
                  <a:pt x="1835928" y="1903395"/>
                </a:cubicBezTo>
                <a:cubicBezTo>
                  <a:pt x="1628766" y="1907966"/>
                  <a:pt x="1436972" y="1848399"/>
                  <a:pt x="1303475" y="1791878"/>
                </a:cubicBezTo>
                <a:cubicBezTo>
                  <a:pt x="1301432" y="1790253"/>
                  <a:pt x="1297848" y="1788683"/>
                  <a:pt x="1294466" y="1786357"/>
                </a:cubicBezTo>
                <a:cubicBezTo>
                  <a:pt x="1290719" y="1788076"/>
                  <a:pt x="1288865" y="1789784"/>
                  <a:pt x="1285457" y="1791878"/>
                </a:cubicBezTo>
                <a:cubicBezTo>
                  <a:pt x="1141850" y="1892771"/>
                  <a:pt x="979481" y="1897433"/>
                  <a:pt x="753002" y="1903395"/>
                </a:cubicBezTo>
                <a:cubicBezTo>
                  <a:pt x="346792" y="1916941"/>
                  <a:pt x="38399" y="1759024"/>
                  <a:pt x="0" y="1522655"/>
                </a:cubicBezTo>
                <a:cubicBezTo>
                  <a:pt x="-15546" y="1421260"/>
                  <a:pt x="114300" y="1318134"/>
                  <a:pt x="220549" y="1253431"/>
                </a:cubicBezTo>
                <a:cubicBezTo>
                  <a:pt x="228540" y="1248121"/>
                  <a:pt x="241134" y="1245352"/>
                  <a:pt x="259514" y="1237176"/>
                </a:cubicBezTo>
                <a:cubicBezTo>
                  <a:pt x="248678" y="1234736"/>
                  <a:pt x="236637" y="1226058"/>
                  <a:pt x="220549" y="1220920"/>
                </a:cubicBezTo>
                <a:cubicBezTo>
                  <a:pt x="79822" y="1128918"/>
                  <a:pt x="-18316" y="1053811"/>
                  <a:pt x="0" y="951697"/>
                </a:cubicBezTo>
                <a:cubicBezTo>
                  <a:pt x="-2698" y="833010"/>
                  <a:pt x="114292" y="749173"/>
                  <a:pt x="220549" y="682473"/>
                </a:cubicBezTo>
                <a:cubicBezTo>
                  <a:pt x="238159" y="676442"/>
                  <a:pt x="244177" y="672131"/>
                  <a:pt x="259512" y="666218"/>
                </a:cubicBezTo>
                <a:cubicBezTo>
                  <a:pt x="243245" y="658838"/>
                  <a:pt x="239060" y="655828"/>
                  <a:pt x="220549" y="649963"/>
                </a:cubicBezTo>
                <a:cubicBezTo>
                  <a:pt x="86000" y="563749"/>
                  <a:pt x="6928" y="468460"/>
                  <a:pt x="0" y="380739"/>
                </a:cubicBezTo>
                <a:cubicBezTo>
                  <a:pt x="7048" y="176813"/>
                  <a:pt x="416077" y="-20318"/>
                  <a:pt x="753002" y="0"/>
                </a:cubicBezTo>
                <a:close/>
              </a:path>
            </a:pathLst>
          </a:custGeom>
          <a:solidFill>
            <a:schemeClr val="bg1"/>
          </a:solidFill>
          <a:ln>
            <a:solidFill>
              <a:srgbClr val="002060"/>
            </a:solid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5" name="文本框 44">
            <a:extLst>
              <a:ext uri="{FF2B5EF4-FFF2-40B4-BE49-F238E27FC236}">
                <a16:creationId xmlns:a16="http://schemas.microsoft.com/office/drawing/2014/main" xmlns="" id="{99D478E2-63BE-4FF8-BE6C-D67CAC6C4FAD}"/>
              </a:ext>
            </a:extLst>
          </p:cNvPr>
          <p:cNvSpPr txBox="1"/>
          <p:nvPr/>
        </p:nvSpPr>
        <p:spPr>
          <a:xfrm>
            <a:off x="93712" y="508828"/>
            <a:ext cx="10169425" cy="1200329"/>
          </a:xfrm>
          <a:prstGeom prst="rect">
            <a:avLst/>
          </a:prstGeom>
          <a:noFill/>
        </p:spPr>
        <p:txBody>
          <a:bodyPr wrap="square" rtlCol="0">
            <a:spAutoFit/>
          </a:bodyPr>
          <a:lstStyle/>
          <a:p>
            <a:pPr algn="ctr"/>
            <a:r>
              <a:rPr lang="vi-VN" sz="3600" b="1" dirty="0">
                <a:solidFill>
                  <a:srgbClr val="002060"/>
                </a:solidFill>
                <a:latin typeface="UTM Duepuntozero" panose="02040603050506020204" pitchFamily="18" charset="0"/>
                <a:cs typeface="Calibri" panose="020F0502020204030204" pitchFamily="34" charset="0"/>
              </a:rPr>
              <a:t>Thực phẩm nào dưới đây chứa nhiều năng lượng nhất? </a:t>
            </a:r>
          </a:p>
          <a:p>
            <a:pPr algn="ctr"/>
            <a:r>
              <a:rPr lang="vi-VN" sz="3600" b="1" dirty="0">
                <a:solidFill>
                  <a:srgbClr val="002060"/>
                </a:solidFill>
                <a:latin typeface="UTM Duepuntozero" panose="02040603050506020204" pitchFamily="18" charset="0"/>
                <a:cs typeface="Calibri" panose="020F0502020204030204" pitchFamily="34" charset="0"/>
              </a:rPr>
              <a:t>Thực phẩm nào chứa ít năng lượng nhất?</a:t>
            </a:r>
            <a:endParaRPr lang="zh-CN" altLang="en-US" sz="8800" b="1" dirty="0">
              <a:solidFill>
                <a:srgbClr val="002060"/>
              </a:solidFill>
              <a:latin typeface="UTM Duepuntozero" panose="02040603050506020204" pitchFamily="18" charset="0"/>
              <a:ea typeface="字魂20号-石头体" panose="00000500000000000000" pitchFamily="2" charset="-122"/>
              <a:cs typeface="Calibri" panose="020F0502020204030204" pitchFamily="34" charset="0"/>
            </a:endParaRPr>
          </a:p>
        </p:txBody>
      </p:sp>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0" name="Picture 2">
            <a:extLst>
              <a:ext uri="{FF2B5EF4-FFF2-40B4-BE49-F238E27FC236}">
                <a16:creationId xmlns:a16="http://schemas.microsoft.com/office/drawing/2014/main" xmlns="" id="{CC99C12C-E463-FACF-9C9D-C36C40C3DD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40383" y="215431"/>
            <a:ext cx="2116442" cy="1798975"/>
          </a:xfrm>
          <a:prstGeom prst="rect">
            <a:avLst/>
          </a:prstGeom>
        </p:spPr>
      </p:pic>
      <p:pic>
        <p:nvPicPr>
          <p:cNvPr id="22" name="Picture 4">
            <a:extLst>
              <a:ext uri="{FF2B5EF4-FFF2-40B4-BE49-F238E27FC236}">
                <a16:creationId xmlns:a16="http://schemas.microsoft.com/office/drawing/2014/main" xmlns="" id="{7F59DB27-8D46-20D2-587C-A902A744C7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37816" y="315646"/>
            <a:ext cx="1960472" cy="1879603"/>
          </a:xfrm>
          <a:prstGeom prst="rect">
            <a:avLst/>
          </a:prstGeom>
        </p:spPr>
      </p:pic>
      <p:pic>
        <p:nvPicPr>
          <p:cNvPr id="5" name="Picture 4">
            <a:extLst>
              <a:ext uri="{FF2B5EF4-FFF2-40B4-BE49-F238E27FC236}">
                <a16:creationId xmlns:a16="http://schemas.microsoft.com/office/drawing/2014/main" xmlns="" id="{49E16563-71B1-49C0-2337-EBDECD41C97E}"/>
              </a:ext>
            </a:extLst>
          </p:cNvPr>
          <p:cNvPicPr>
            <a:picLocks noChangeAspect="1"/>
          </p:cNvPicPr>
          <p:nvPr/>
        </p:nvPicPr>
        <p:blipFill>
          <a:blip r:embed="rId12"/>
          <a:stretch>
            <a:fillRect/>
          </a:stretch>
        </p:blipFill>
        <p:spPr>
          <a:xfrm>
            <a:off x="2586007" y="2077218"/>
            <a:ext cx="6477561" cy="2949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组合 6">
            <a:extLst>
              <a:ext uri="{FF2B5EF4-FFF2-40B4-BE49-F238E27FC236}">
                <a16:creationId xmlns:a16="http://schemas.microsoft.com/office/drawing/2014/main" xmlns="" id="{96F92345-40E6-F609-F187-C1A750FBC457}"/>
              </a:ext>
            </a:extLst>
          </p:cNvPr>
          <p:cNvGrpSpPr/>
          <p:nvPr/>
        </p:nvGrpSpPr>
        <p:grpSpPr>
          <a:xfrm>
            <a:off x="39732" y="5706559"/>
            <a:ext cx="12152268" cy="1151441"/>
            <a:chOff x="-2055784" y="5706558"/>
            <a:chExt cx="12152268" cy="1151441"/>
          </a:xfrm>
        </p:grpSpPr>
        <p:pic>
          <p:nvPicPr>
            <p:cNvPr id="15" name="图片 7">
              <a:extLst>
                <a:ext uri="{FF2B5EF4-FFF2-40B4-BE49-F238E27FC236}">
                  <a16:creationId xmlns:a16="http://schemas.microsoft.com/office/drawing/2014/main" xmlns="" id="{C6387AE6-3814-1887-883D-12168DCBE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6" name="图片 8">
              <a:extLst>
                <a:ext uri="{FF2B5EF4-FFF2-40B4-BE49-F238E27FC236}">
                  <a16:creationId xmlns:a16="http://schemas.microsoft.com/office/drawing/2014/main" xmlns="" id="{A5193061-6B9E-9C59-A2CB-5742BAE1A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7" name="图片 9">
              <a:extLst>
                <a:ext uri="{FF2B5EF4-FFF2-40B4-BE49-F238E27FC236}">
                  <a16:creationId xmlns:a16="http://schemas.microsoft.com/office/drawing/2014/main" xmlns="" id="{F5874A06-F807-5107-02D0-4C4B71C07565}"/>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8" name="图片 10">
              <a:extLst>
                <a:ext uri="{FF2B5EF4-FFF2-40B4-BE49-F238E27FC236}">
                  <a16:creationId xmlns:a16="http://schemas.microsoft.com/office/drawing/2014/main" xmlns="" id="{1EE09167-CFCB-4EF6-EB3F-C5EC0E5B961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9" name="图片 11">
              <a:extLst>
                <a:ext uri="{FF2B5EF4-FFF2-40B4-BE49-F238E27FC236}">
                  <a16:creationId xmlns:a16="http://schemas.microsoft.com/office/drawing/2014/main" xmlns="" id="{5C0CFC2E-AEEB-1265-DAB8-66CB90D30A89}"/>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1" name="图片 12">
              <a:extLst>
                <a:ext uri="{FF2B5EF4-FFF2-40B4-BE49-F238E27FC236}">
                  <a16:creationId xmlns:a16="http://schemas.microsoft.com/office/drawing/2014/main" xmlns="" id="{351AD740-850B-F25C-C631-B15C55C37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3" name="图片 13">
              <a:extLst>
                <a:ext uri="{FF2B5EF4-FFF2-40B4-BE49-F238E27FC236}">
                  <a16:creationId xmlns:a16="http://schemas.microsoft.com/office/drawing/2014/main" xmlns="" id="{F14971D6-EDEF-C443-6513-C2ECA7724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4" name="Rectangle: Rounded Corners 23">
            <a:extLst>
              <a:ext uri="{FF2B5EF4-FFF2-40B4-BE49-F238E27FC236}">
                <a16:creationId xmlns:a16="http://schemas.microsoft.com/office/drawing/2014/main" xmlns="" id="{C89649C6-3A8C-9A40-AA70-553876B895D9}"/>
              </a:ext>
            </a:extLst>
          </p:cNvPr>
          <p:cNvSpPr/>
          <p:nvPr/>
        </p:nvSpPr>
        <p:spPr>
          <a:xfrm>
            <a:off x="376258" y="5149281"/>
            <a:ext cx="11439484" cy="1493288"/>
          </a:xfrm>
          <a:custGeom>
            <a:avLst/>
            <a:gdLst>
              <a:gd name="connsiteX0" fmla="*/ 0 w 11439484"/>
              <a:gd name="connsiteY0" fmla="*/ 248886 h 1493288"/>
              <a:gd name="connsiteX1" fmla="*/ 248886 w 11439484"/>
              <a:gd name="connsiteY1" fmla="*/ 0 h 1493288"/>
              <a:gd name="connsiteX2" fmla="*/ 11190598 w 11439484"/>
              <a:gd name="connsiteY2" fmla="*/ 0 h 1493288"/>
              <a:gd name="connsiteX3" fmla="*/ 11439484 w 11439484"/>
              <a:gd name="connsiteY3" fmla="*/ 248886 h 1493288"/>
              <a:gd name="connsiteX4" fmla="*/ 11439484 w 11439484"/>
              <a:gd name="connsiteY4" fmla="*/ 1244402 h 1493288"/>
              <a:gd name="connsiteX5" fmla="*/ 11190598 w 11439484"/>
              <a:gd name="connsiteY5" fmla="*/ 1493288 h 1493288"/>
              <a:gd name="connsiteX6" fmla="*/ 248886 w 11439484"/>
              <a:gd name="connsiteY6" fmla="*/ 1493288 h 1493288"/>
              <a:gd name="connsiteX7" fmla="*/ 0 w 11439484"/>
              <a:gd name="connsiteY7" fmla="*/ 1244402 h 1493288"/>
              <a:gd name="connsiteX8" fmla="*/ 0 w 11439484"/>
              <a:gd name="connsiteY8" fmla="*/ 248886 h 149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9484" h="1493288" fill="none" extrusionOk="0">
                <a:moveTo>
                  <a:pt x="0" y="248886"/>
                </a:moveTo>
                <a:cubicBezTo>
                  <a:pt x="-234" y="115603"/>
                  <a:pt x="112683" y="22553"/>
                  <a:pt x="248886" y="0"/>
                </a:cubicBezTo>
                <a:cubicBezTo>
                  <a:pt x="1839274" y="-123866"/>
                  <a:pt x="6645536" y="81108"/>
                  <a:pt x="11190598" y="0"/>
                </a:cubicBezTo>
                <a:cubicBezTo>
                  <a:pt x="11342538" y="-22256"/>
                  <a:pt x="11419219" y="113102"/>
                  <a:pt x="11439484" y="248886"/>
                </a:cubicBezTo>
                <a:cubicBezTo>
                  <a:pt x="11413622" y="670319"/>
                  <a:pt x="11465248" y="1128887"/>
                  <a:pt x="11439484" y="1244402"/>
                </a:cubicBezTo>
                <a:cubicBezTo>
                  <a:pt x="11446752" y="1362559"/>
                  <a:pt x="11335007" y="1505902"/>
                  <a:pt x="11190598" y="1493288"/>
                </a:cubicBezTo>
                <a:cubicBezTo>
                  <a:pt x="9689089" y="1475433"/>
                  <a:pt x="1594960" y="1383944"/>
                  <a:pt x="248886" y="1493288"/>
                </a:cubicBezTo>
                <a:cubicBezTo>
                  <a:pt x="119481" y="1473218"/>
                  <a:pt x="5247" y="1391655"/>
                  <a:pt x="0" y="1244402"/>
                </a:cubicBezTo>
                <a:cubicBezTo>
                  <a:pt x="46844" y="932067"/>
                  <a:pt x="5630" y="494830"/>
                  <a:pt x="0" y="248886"/>
                </a:cubicBezTo>
                <a:close/>
              </a:path>
              <a:path w="11439484" h="1493288" stroke="0" extrusionOk="0">
                <a:moveTo>
                  <a:pt x="0" y="248886"/>
                </a:moveTo>
                <a:cubicBezTo>
                  <a:pt x="16860" y="112423"/>
                  <a:pt x="102966" y="16811"/>
                  <a:pt x="248886" y="0"/>
                </a:cubicBezTo>
                <a:cubicBezTo>
                  <a:pt x="1349557" y="96512"/>
                  <a:pt x="8880345" y="-165548"/>
                  <a:pt x="11190598" y="0"/>
                </a:cubicBezTo>
                <a:cubicBezTo>
                  <a:pt x="11350271" y="557"/>
                  <a:pt x="11456639" y="114232"/>
                  <a:pt x="11439484" y="248886"/>
                </a:cubicBezTo>
                <a:cubicBezTo>
                  <a:pt x="11492528" y="712263"/>
                  <a:pt x="11498269" y="1014897"/>
                  <a:pt x="11439484" y="1244402"/>
                </a:cubicBezTo>
                <a:cubicBezTo>
                  <a:pt x="11440390" y="1376987"/>
                  <a:pt x="11335440" y="1489944"/>
                  <a:pt x="11190598" y="1493288"/>
                </a:cubicBezTo>
                <a:cubicBezTo>
                  <a:pt x="7533426" y="1655000"/>
                  <a:pt x="5469900" y="1636910"/>
                  <a:pt x="248886" y="1493288"/>
                </a:cubicBezTo>
                <a:cubicBezTo>
                  <a:pt x="116216" y="1490761"/>
                  <a:pt x="17884" y="1374173"/>
                  <a:pt x="0" y="1244402"/>
                </a:cubicBezTo>
                <a:cubicBezTo>
                  <a:pt x="-76951" y="782028"/>
                  <a:pt x="-58490" y="742904"/>
                  <a:pt x="0" y="248886"/>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200" b="1" dirty="0">
                <a:solidFill>
                  <a:srgbClr val="795C41"/>
                </a:solidFill>
                <a:latin typeface="Calibri" panose="020F0502020204030204" pitchFamily="34" charset="0"/>
                <a:cs typeface="Calibri" panose="020F0502020204030204" pitchFamily="34" charset="0"/>
              </a:rPr>
              <a:t>Lạc chiên muối chứa nhiều năng lượng nhất.</a:t>
            </a:r>
          </a:p>
          <a:p>
            <a:pPr algn="ctr">
              <a:lnSpc>
                <a:spcPct val="130000"/>
              </a:lnSpc>
            </a:pPr>
            <a:r>
              <a:rPr lang="vi-VN" sz="3200" b="1" dirty="0">
                <a:solidFill>
                  <a:srgbClr val="795C41"/>
                </a:solidFill>
                <a:latin typeface="Calibri" panose="020F0502020204030204" pitchFamily="34" charset="0"/>
                <a:cs typeface="Calibri" panose="020F0502020204030204" pitchFamily="34" charset="0"/>
              </a:rPr>
              <a:t>Rau cải luộc chứa ít năng lượng nhất.</a:t>
            </a:r>
            <a:endParaRPr lang="en-US" sz="3200" b="1" dirty="0">
              <a:solidFill>
                <a:srgbClr val="795C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30113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fltVal val="0"/>
                                          </p:val>
                                        </p:tav>
                                      </p:tavLst>
                                    </p:anim>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xmlns=""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0933" y="1125650"/>
            <a:ext cx="3216140" cy="4627540"/>
          </a:xfrm>
          <a:prstGeom prst="rect">
            <a:avLst/>
          </a:prstGeom>
        </p:spPr>
      </p:pic>
      <p:pic>
        <p:nvPicPr>
          <p:cNvPr id="20" name="Picture 5">
            <a:extLst>
              <a:ext uri="{FF2B5EF4-FFF2-40B4-BE49-F238E27FC236}">
                <a16:creationId xmlns:a16="http://schemas.microsoft.com/office/drawing/2014/main" xmlns=""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xmlns=""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9049" y="2554507"/>
            <a:ext cx="4099369" cy="4114800"/>
          </a:xfrm>
          <a:prstGeom prst="rect">
            <a:avLst/>
          </a:prstGeom>
        </p:spPr>
      </p:pic>
      <p:grpSp>
        <p:nvGrpSpPr>
          <p:cNvPr id="61" name="组合 60">
            <a:extLst>
              <a:ext uri="{FF2B5EF4-FFF2-40B4-BE49-F238E27FC236}">
                <a16:creationId xmlns:a16="http://schemas.microsoft.com/office/drawing/2014/main" xmlns=""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xmlns=""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xmlns=""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xmlns=""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xmlns=""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xmlns=""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xmlns=""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xmlns=""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TextBox 21">
            <a:extLst>
              <a:ext uri="{FF2B5EF4-FFF2-40B4-BE49-F238E27FC236}">
                <a16:creationId xmlns:a16="http://schemas.microsoft.com/office/drawing/2014/main" xmlns="" id="{62F2A6A0-62B4-5CF4-2DE2-0FE62FE45EBE}"/>
              </a:ext>
            </a:extLst>
          </p:cNvPr>
          <p:cNvSpPr txBox="1"/>
          <p:nvPr/>
        </p:nvSpPr>
        <p:spPr>
          <a:xfrm>
            <a:off x="3751844" y="188693"/>
            <a:ext cx="8074410" cy="2308324"/>
          </a:xfrm>
          <a:prstGeom prst="rect">
            <a:avLst/>
          </a:prstGeom>
          <a:noFill/>
        </p:spPr>
        <p:txBody>
          <a:bodyPr wrap="square" rtlCol="0">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Cảm</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ơn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các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bạn</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đã</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giúp</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mình</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đóng</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gói</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nhé</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a:t>
            </a:r>
          </a:p>
        </p:txBody>
      </p:sp>
    </p:spTree>
    <p:extLst>
      <p:ext uri="{BB962C8B-B14F-4D97-AF65-F5344CB8AC3E}">
        <p14:creationId xmlns:p14="http://schemas.microsoft.com/office/powerpoint/2010/main" val="3355843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5" presetID="32" presetClass="emph" presetSubtype="0" fill="hold" nodeType="withEffect">
                                  <p:stCondLst>
                                    <p:cond delay="0"/>
                                  </p:stCondLst>
                                  <p:childTnLst>
                                    <p:animRot by="120000">
                                      <p:cBhvr>
                                        <p:cTn id="16" dur="100" fill="hold">
                                          <p:stCondLst>
                                            <p:cond delay="0"/>
                                          </p:stCondLst>
                                        </p:cTn>
                                        <p:tgtEl>
                                          <p:spTgt spid="21"/>
                                        </p:tgtEl>
                                        <p:attrNameLst>
                                          <p:attrName>r</p:attrName>
                                        </p:attrNameLst>
                                      </p:cBhvr>
                                    </p:animRot>
                                    <p:animRot by="-240000">
                                      <p:cBhvr>
                                        <p:cTn id="17" dur="200" fill="hold">
                                          <p:stCondLst>
                                            <p:cond delay="200"/>
                                          </p:stCondLst>
                                        </p:cTn>
                                        <p:tgtEl>
                                          <p:spTgt spid="21"/>
                                        </p:tgtEl>
                                        <p:attrNameLst>
                                          <p:attrName>r</p:attrName>
                                        </p:attrNameLst>
                                      </p:cBhvr>
                                    </p:animRot>
                                    <p:animRot by="240000">
                                      <p:cBhvr>
                                        <p:cTn id="18" dur="200" fill="hold">
                                          <p:stCondLst>
                                            <p:cond delay="400"/>
                                          </p:stCondLst>
                                        </p:cTn>
                                        <p:tgtEl>
                                          <p:spTgt spid="21"/>
                                        </p:tgtEl>
                                        <p:attrNameLst>
                                          <p:attrName>r</p:attrName>
                                        </p:attrNameLst>
                                      </p:cBhvr>
                                    </p:animRot>
                                    <p:animRot by="-240000">
                                      <p:cBhvr>
                                        <p:cTn id="19" dur="200" fill="hold">
                                          <p:stCondLst>
                                            <p:cond delay="600"/>
                                          </p:stCondLst>
                                        </p:cTn>
                                        <p:tgtEl>
                                          <p:spTgt spid="21"/>
                                        </p:tgtEl>
                                        <p:attrNameLst>
                                          <p:attrName>r</p:attrName>
                                        </p:attrNameLst>
                                      </p:cBhvr>
                                    </p:animRot>
                                    <p:animRot by="120000">
                                      <p:cBhvr>
                                        <p:cTn id="2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09" y="1276058"/>
            <a:ext cx="2209829" cy="4753553"/>
          </a:xfrm>
          <a:prstGeom prst="rect">
            <a:avLst/>
          </a:prstGeom>
        </p:spPr>
      </p:pic>
      <p:pic>
        <p:nvPicPr>
          <p:cNvPr id="20" name="图片 19">
            <a:extLst>
              <a:ext uri="{FF2B5EF4-FFF2-40B4-BE49-F238E27FC236}">
                <a16:creationId xmlns:a16="http://schemas.microsoft.com/office/drawing/2014/main" xmlns=""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982" y="2506185"/>
            <a:ext cx="1593856" cy="3873440"/>
          </a:xfrm>
          <a:prstGeom prst="rect">
            <a:avLst/>
          </a:prstGeom>
        </p:spPr>
      </p:pic>
      <p:pic>
        <p:nvPicPr>
          <p:cNvPr id="22" name="图片 21">
            <a:extLst>
              <a:ext uri="{FF2B5EF4-FFF2-40B4-BE49-F238E27FC236}">
                <a16:creationId xmlns:a16="http://schemas.microsoft.com/office/drawing/2014/main" xmlns="" id="{83A5FAC8-C037-43AB-B2C8-FA66AABD8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53" y="2463830"/>
            <a:ext cx="1411434" cy="3671933"/>
          </a:xfrm>
          <a:prstGeom prst="rect">
            <a:avLst/>
          </a:prstGeom>
        </p:spPr>
      </p:pic>
      <p:pic>
        <p:nvPicPr>
          <p:cNvPr id="48" name="图片 47">
            <a:extLst>
              <a:ext uri="{FF2B5EF4-FFF2-40B4-BE49-F238E27FC236}">
                <a16:creationId xmlns:a16="http://schemas.microsoft.com/office/drawing/2014/main" xmlns="" id="{67A44B81-C6DB-4D03-99BF-6A35480DB530}"/>
              </a:ext>
            </a:extLst>
          </p:cNvPr>
          <p:cNvPicPr>
            <a:picLocks noChangeAspect="1"/>
          </p:cNvPicPr>
          <p:nvPr/>
        </p:nvPicPr>
        <p:blipFill>
          <a:blip r:embed="rId5"/>
          <a:stretch>
            <a:fillRect/>
          </a:stretch>
        </p:blipFill>
        <p:spPr>
          <a:xfrm>
            <a:off x="4566675" y="3126177"/>
            <a:ext cx="1571550" cy="1648564"/>
          </a:xfrm>
          <a:prstGeom prst="rect">
            <a:avLst/>
          </a:prstGeom>
        </p:spPr>
      </p:pic>
      <p:pic>
        <p:nvPicPr>
          <p:cNvPr id="51" name="图片 50">
            <a:extLst>
              <a:ext uri="{FF2B5EF4-FFF2-40B4-BE49-F238E27FC236}">
                <a16:creationId xmlns:a16="http://schemas.microsoft.com/office/drawing/2014/main" xmlns="" id="{C5CBD313-1FB2-4512-9BED-9B5B31612495}"/>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xmlns="" id="{9EFEE9FE-4927-4B8D-BBC4-150D878E7E6C}"/>
              </a:ext>
            </a:extLst>
          </p:cNvPr>
          <p:cNvGrpSpPr/>
          <p:nvPr/>
        </p:nvGrpSpPr>
        <p:grpSpPr>
          <a:xfrm>
            <a:off x="6307634" y="2934310"/>
            <a:ext cx="5516445" cy="3428646"/>
            <a:chOff x="5736735" y="2728183"/>
            <a:chExt cx="5516445" cy="3428646"/>
          </a:xfrm>
        </p:grpSpPr>
        <p:pic>
          <p:nvPicPr>
            <p:cNvPr id="69" name="图片 68">
              <a:extLst>
                <a:ext uri="{FF2B5EF4-FFF2-40B4-BE49-F238E27FC236}">
                  <a16:creationId xmlns:a16="http://schemas.microsoft.com/office/drawing/2014/main" xmlns=""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xmlns=""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TextBox 1">
            <a:extLst>
              <a:ext uri="{FF2B5EF4-FFF2-40B4-BE49-F238E27FC236}">
                <a16:creationId xmlns:a16="http://schemas.microsoft.com/office/drawing/2014/main" xmlns="" id="{0C90016F-BD48-A852-7309-B4BD9EDCC9CD}"/>
              </a:ext>
            </a:extLst>
          </p:cNvPr>
          <p:cNvSpPr txBox="1"/>
          <p:nvPr/>
        </p:nvSpPr>
        <p:spPr>
          <a:xfrm>
            <a:off x="4408114" y="1832181"/>
            <a:ext cx="7228597" cy="2816452"/>
          </a:xfrm>
          <a:prstGeom prst="rect">
            <a:avLst/>
          </a:prstGeom>
          <a:noFill/>
        </p:spPr>
        <p:txBody>
          <a:bodyPr wrap="square" rtlCol="0">
            <a:prstTxWarp prst="textArchUp">
              <a:avLst/>
            </a:prstTxWarp>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HOẠT ĐỘNG 2</a:t>
            </a:r>
          </a:p>
        </p:txBody>
      </p:sp>
    </p:spTree>
    <p:extLst>
      <p:ext uri="{BB962C8B-B14F-4D97-AF65-F5344CB8AC3E}">
        <p14:creationId xmlns:p14="http://schemas.microsoft.com/office/powerpoint/2010/main" val="20582201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2" presetClass="entr" presetSubtype="8"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ppt_x</p:attrName>
                                        </p:attrNameLst>
                                      </p:cBhvr>
                                      <p:tavLst>
                                        <p:tav tm="0">
                                          <p:val>
                                            <p:strVal val="#ppt_x-#ppt_w*1.125000"/>
                                          </p:val>
                                        </p:tav>
                                        <p:tav tm="100000">
                                          <p:val>
                                            <p:strVal val="#ppt_x"/>
                                          </p:val>
                                        </p:tav>
                                      </p:tavLst>
                                    </p:anim>
                                    <p:animEffect transition="in" filter="wipe(right)">
                                      <p:cBhvr>
                                        <p:cTn id="27" dur="500"/>
                                        <p:tgtEl>
                                          <p:spTgt spid="70"/>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5" name="组合 1">
            <a:extLst>
              <a:ext uri="{FF2B5EF4-FFF2-40B4-BE49-F238E27FC236}">
                <a16:creationId xmlns:a16="http://schemas.microsoft.com/office/drawing/2014/main" xmlns="" id="{F4B1253D-85B0-E199-3DAB-38AEA31D1FA5}"/>
              </a:ext>
            </a:extLst>
          </p:cNvPr>
          <p:cNvGrpSpPr/>
          <p:nvPr/>
        </p:nvGrpSpPr>
        <p:grpSpPr>
          <a:xfrm>
            <a:off x="-233564" y="1225325"/>
            <a:ext cx="2967179" cy="2154889"/>
            <a:chOff x="-591423" y="1707337"/>
            <a:chExt cx="7679682" cy="5787085"/>
          </a:xfrm>
        </p:grpSpPr>
        <p:pic>
          <p:nvPicPr>
            <p:cNvPr id="27" name="图片 12">
              <a:extLst>
                <a:ext uri="{FF2B5EF4-FFF2-40B4-BE49-F238E27FC236}">
                  <a16:creationId xmlns:a16="http://schemas.microsoft.com/office/drawing/2014/main" xmlns=""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xmlns=""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 name="Rectangle: Rounded Corners 5">
            <a:extLst>
              <a:ext uri="{FF2B5EF4-FFF2-40B4-BE49-F238E27FC236}">
                <a16:creationId xmlns:a16="http://schemas.microsoft.com/office/drawing/2014/main" xmlns="" id="{03A9D6F7-8DEB-8068-7006-98C6E1FF7448}"/>
              </a:ext>
            </a:extLst>
          </p:cNvPr>
          <p:cNvSpPr/>
          <p:nvPr/>
        </p:nvSpPr>
        <p:spPr>
          <a:xfrm>
            <a:off x="208484" y="3321190"/>
            <a:ext cx="11505096" cy="3114586"/>
          </a:xfrm>
          <a:custGeom>
            <a:avLst/>
            <a:gdLst>
              <a:gd name="connsiteX0" fmla="*/ 0 w 11505096"/>
              <a:gd name="connsiteY0" fmla="*/ 519108 h 3114586"/>
              <a:gd name="connsiteX1" fmla="*/ 519108 w 11505096"/>
              <a:gd name="connsiteY1" fmla="*/ 0 h 3114586"/>
              <a:gd name="connsiteX2" fmla="*/ 10985988 w 11505096"/>
              <a:gd name="connsiteY2" fmla="*/ 0 h 3114586"/>
              <a:gd name="connsiteX3" fmla="*/ 11505096 w 11505096"/>
              <a:gd name="connsiteY3" fmla="*/ 519108 h 3114586"/>
              <a:gd name="connsiteX4" fmla="*/ 11505096 w 11505096"/>
              <a:gd name="connsiteY4" fmla="*/ 2595478 h 3114586"/>
              <a:gd name="connsiteX5" fmla="*/ 10985988 w 11505096"/>
              <a:gd name="connsiteY5" fmla="*/ 3114586 h 3114586"/>
              <a:gd name="connsiteX6" fmla="*/ 519108 w 11505096"/>
              <a:gd name="connsiteY6" fmla="*/ 3114586 h 3114586"/>
              <a:gd name="connsiteX7" fmla="*/ 0 w 11505096"/>
              <a:gd name="connsiteY7" fmla="*/ 2595478 h 3114586"/>
              <a:gd name="connsiteX8" fmla="*/ 0 w 11505096"/>
              <a:gd name="connsiteY8" fmla="*/ 519108 h 31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096" h="3114586" fill="none" extrusionOk="0">
                <a:moveTo>
                  <a:pt x="0" y="519108"/>
                </a:moveTo>
                <a:cubicBezTo>
                  <a:pt x="-1756" y="263710"/>
                  <a:pt x="235414" y="54019"/>
                  <a:pt x="519108" y="0"/>
                </a:cubicBezTo>
                <a:cubicBezTo>
                  <a:pt x="2005004" y="-123866"/>
                  <a:pt x="8313655" y="81108"/>
                  <a:pt x="10985988" y="0"/>
                </a:cubicBezTo>
                <a:cubicBezTo>
                  <a:pt x="11293952" y="-32682"/>
                  <a:pt x="11455472" y="236506"/>
                  <a:pt x="11505096" y="519108"/>
                </a:cubicBezTo>
                <a:cubicBezTo>
                  <a:pt x="11672813" y="736482"/>
                  <a:pt x="11375197" y="1901886"/>
                  <a:pt x="11505096" y="2595478"/>
                </a:cubicBezTo>
                <a:cubicBezTo>
                  <a:pt x="11513154" y="2860777"/>
                  <a:pt x="11288149" y="3142644"/>
                  <a:pt x="10985988" y="3114586"/>
                </a:cubicBezTo>
                <a:cubicBezTo>
                  <a:pt x="6905218" y="3096731"/>
                  <a:pt x="5739826" y="3005242"/>
                  <a:pt x="519108" y="3114586"/>
                </a:cubicBezTo>
                <a:cubicBezTo>
                  <a:pt x="243328" y="3087377"/>
                  <a:pt x="26697" y="2932025"/>
                  <a:pt x="0" y="2595478"/>
                </a:cubicBezTo>
                <a:cubicBezTo>
                  <a:pt x="118672" y="2093857"/>
                  <a:pt x="-34222" y="1014087"/>
                  <a:pt x="0" y="519108"/>
                </a:cubicBezTo>
                <a:close/>
              </a:path>
              <a:path w="11505096" h="3114586" stroke="0" extrusionOk="0">
                <a:moveTo>
                  <a:pt x="0" y="519108"/>
                </a:moveTo>
                <a:cubicBezTo>
                  <a:pt x="42381" y="234910"/>
                  <a:pt x="221285" y="22102"/>
                  <a:pt x="519108" y="0"/>
                </a:cubicBezTo>
                <a:cubicBezTo>
                  <a:pt x="3034749" y="96512"/>
                  <a:pt x="9384173" y="-165548"/>
                  <a:pt x="10985988" y="0"/>
                </a:cubicBezTo>
                <a:cubicBezTo>
                  <a:pt x="11307858" y="882"/>
                  <a:pt x="11508820" y="233021"/>
                  <a:pt x="11505096" y="519108"/>
                </a:cubicBezTo>
                <a:cubicBezTo>
                  <a:pt x="11374883" y="1318664"/>
                  <a:pt x="11630069" y="2136378"/>
                  <a:pt x="11505096" y="2595478"/>
                </a:cubicBezTo>
                <a:cubicBezTo>
                  <a:pt x="11515491" y="2826296"/>
                  <a:pt x="11316537" y="3094731"/>
                  <a:pt x="10985988" y="3114586"/>
                </a:cubicBezTo>
                <a:cubicBezTo>
                  <a:pt x="7433308" y="3276298"/>
                  <a:pt x="2743649" y="3258208"/>
                  <a:pt x="519108" y="3114586"/>
                </a:cubicBezTo>
                <a:cubicBezTo>
                  <a:pt x="265310" y="3097218"/>
                  <a:pt x="50902" y="2860300"/>
                  <a:pt x="0" y="2595478"/>
                </a:cubicBezTo>
                <a:cubicBezTo>
                  <a:pt x="128997" y="1685397"/>
                  <a:pt x="-102252" y="1417914"/>
                  <a:pt x="0" y="519108"/>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8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D8E2EF9C-D957-5354-DB44-D4BEF1EBA104}"/>
              </a:ext>
            </a:extLst>
          </p:cNvPr>
          <p:cNvSpPr txBox="1"/>
          <p:nvPr/>
        </p:nvSpPr>
        <p:spPr>
          <a:xfrm>
            <a:off x="478420" y="3304932"/>
            <a:ext cx="10801239" cy="2970685"/>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Các thức ăn khác nhau chứa các ....... và ....... ở mức độ khác nhau, vì vậy chúng ta cần ăn ....... nhiều loại thức ăn để cung cấp đầy đủ các chất dinh dưỡng và năng lượng cần thiết cho hoạt động sống của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004FD336-FF59-0B8E-3ADE-AB149EB6965D}"/>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Điền từ thích hợp vào chỗ trống</a:t>
            </a:r>
            <a:endParaRPr lang="en-US" sz="3600" b="1" dirty="0">
              <a:solidFill>
                <a:schemeClr val="tx1"/>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DDEDBBF2-078D-023D-0AA8-2DC73FF58F5B}"/>
              </a:ext>
            </a:extLst>
          </p:cNvPr>
          <p:cNvSpPr/>
          <p:nvPr/>
        </p:nvSpPr>
        <p:spPr>
          <a:xfrm>
            <a:off x="5147925" y="189832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Chất </a:t>
            </a:r>
          </a:p>
          <a:p>
            <a:pPr algn="just"/>
            <a:r>
              <a:rPr lang="vi-VN" sz="2800" dirty="0">
                <a:solidFill>
                  <a:schemeClr val="tx1"/>
                </a:solidFill>
                <a:latin typeface="Calibri" panose="020F0502020204030204" pitchFamily="34" charset="0"/>
                <a:cs typeface="Calibri" panose="020F0502020204030204" pitchFamily="34" charset="0"/>
              </a:rPr>
              <a:t>dinh dưỡng</a:t>
            </a:r>
            <a:endParaRPr lang="en-US" sz="2800" dirty="0">
              <a:solidFill>
                <a:schemeClr val="tx1"/>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43968E26-6080-ECC6-D151-F3A241EE9F5F}"/>
              </a:ext>
            </a:extLst>
          </p:cNvPr>
          <p:cNvSpPr/>
          <p:nvPr/>
        </p:nvSpPr>
        <p:spPr>
          <a:xfrm>
            <a:off x="9559635" y="189832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chemeClr val="tx1"/>
                </a:solidFill>
                <a:latin typeface="Calibri" panose="020F0502020204030204" pitchFamily="34" charset="0"/>
                <a:cs typeface="Calibri" panose="020F0502020204030204" pitchFamily="34" charset="0"/>
              </a:rPr>
              <a:t>Năng lượng</a:t>
            </a:r>
            <a:endParaRPr lang="en-US" sz="2800" dirty="0">
              <a:solidFill>
                <a:schemeClr val="tx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CA1A5770-FAA9-1E2E-8718-896DF17AA0F9}"/>
              </a:ext>
            </a:extLst>
          </p:cNvPr>
          <p:cNvSpPr/>
          <p:nvPr/>
        </p:nvSpPr>
        <p:spPr>
          <a:xfrm>
            <a:off x="7428888" y="1901975"/>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chemeClr val="tx1"/>
                </a:solidFill>
                <a:latin typeface="Calibri" panose="020F0502020204030204" pitchFamily="34" charset="0"/>
                <a:cs typeface="Calibri" panose="020F0502020204030204" pitchFamily="34" charset="0"/>
              </a:rPr>
              <a:t>Phối hợp</a:t>
            </a:r>
            <a:endParaRPr lang="en-US" sz="2800"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CD6E3DC8-3DB6-8B02-8C61-F642DF547B77}"/>
              </a:ext>
            </a:extLst>
          </p:cNvPr>
          <p:cNvSpPr/>
          <p:nvPr/>
        </p:nvSpPr>
        <p:spPr>
          <a:xfrm>
            <a:off x="2900860" y="187370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Hoạt động sống</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331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5" name="组合 1">
            <a:extLst>
              <a:ext uri="{FF2B5EF4-FFF2-40B4-BE49-F238E27FC236}">
                <a16:creationId xmlns:a16="http://schemas.microsoft.com/office/drawing/2014/main" xmlns="" id="{F4B1253D-85B0-E199-3DAB-38AEA31D1FA5}"/>
              </a:ext>
            </a:extLst>
          </p:cNvPr>
          <p:cNvGrpSpPr/>
          <p:nvPr/>
        </p:nvGrpSpPr>
        <p:grpSpPr>
          <a:xfrm>
            <a:off x="-233564" y="1225325"/>
            <a:ext cx="2967179" cy="2154889"/>
            <a:chOff x="-591423" y="1707337"/>
            <a:chExt cx="7679682" cy="5787085"/>
          </a:xfrm>
        </p:grpSpPr>
        <p:pic>
          <p:nvPicPr>
            <p:cNvPr id="27" name="图片 12">
              <a:extLst>
                <a:ext uri="{FF2B5EF4-FFF2-40B4-BE49-F238E27FC236}">
                  <a16:creationId xmlns:a16="http://schemas.microsoft.com/office/drawing/2014/main" xmlns=""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xmlns=""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3" name="Rectangle: Rounded Corners 32">
            <a:extLst>
              <a:ext uri="{FF2B5EF4-FFF2-40B4-BE49-F238E27FC236}">
                <a16:creationId xmlns:a16="http://schemas.microsoft.com/office/drawing/2014/main" xmlns="" id="{1E87E716-8220-57C6-F8A7-381EB5120408}"/>
              </a:ext>
            </a:extLst>
          </p:cNvPr>
          <p:cNvSpPr/>
          <p:nvPr/>
        </p:nvSpPr>
        <p:spPr>
          <a:xfrm>
            <a:off x="5147925" y="189832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Chất </a:t>
            </a:r>
          </a:p>
          <a:p>
            <a:pPr algn="just"/>
            <a:r>
              <a:rPr lang="vi-VN" sz="2800" dirty="0">
                <a:solidFill>
                  <a:schemeClr val="tx1"/>
                </a:solidFill>
                <a:latin typeface="Calibri" panose="020F0502020204030204" pitchFamily="34" charset="0"/>
                <a:cs typeface="Calibri" panose="020F0502020204030204" pitchFamily="34" charset="0"/>
              </a:rPr>
              <a:t>dinh dưỡng</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03A9D6F7-8DEB-8068-7006-98C6E1FF7448}"/>
              </a:ext>
            </a:extLst>
          </p:cNvPr>
          <p:cNvSpPr/>
          <p:nvPr/>
        </p:nvSpPr>
        <p:spPr>
          <a:xfrm>
            <a:off x="208484" y="3321190"/>
            <a:ext cx="11505096" cy="3114586"/>
          </a:xfrm>
          <a:custGeom>
            <a:avLst/>
            <a:gdLst>
              <a:gd name="connsiteX0" fmla="*/ 0 w 11505096"/>
              <a:gd name="connsiteY0" fmla="*/ 519108 h 3114586"/>
              <a:gd name="connsiteX1" fmla="*/ 519108 w 11505096"/>
              <a:gd name="connsiteY1" fmla="*/ 0 h 3114586"/>
              <a:gd name="connsiteX2" fmla="*/ 10985988 w 11505096"/>
              <a:gd name="connsiteY2" fmla="*/ 0 h 3114586"/>
              <a:gd name="connsiteX3" fmla="*/ 11505096 w 11505096"/>
              <a:gd name="connsiteY3" fmla="*/ 519108 h 3114586"/>
              <a:gd name="connsiteX4" fmla="*/ 11505096 w 11505096"/>
              <a:gd name="connsiteY4" fmla="*/ 2595478 h 3114586"/>
              <a:gd name="connsiteX5" fmla="*/ 10985988 w 11505096"/>
              <a:gd name="connsiteY5" fmla="*/ 3114586 h 3114586"/>
              <a:gd name="connsiteX6" fmla="*/ 519108 w 11505096"/>
              <a:gd name="connsiteY6" fmla="*/ 3114586 h 3114586"/>
              <a:gd name="connsiteX7" fmla="*/ 0 w 11505096"/>
              <a:gd name="connsiteY7" fmla="*/ 2595478 h 3114586"/>
              <a:gd name="connsiteX8" fmla="*/ 0 w 11505096"/>
              <a:gd name="connsiteY8" fmla="*/ 519108 h 31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096" h="3114586" fill="none" extrusionOk="0">
                <a:moveTo>
                  <a:pt x="0" y="519108"/>
                </a:moveTo>
                <a:cubicBezTo>
                  <a:pt x="-1756" y="263710"/>
                  <a:pt x="235414" y="54019"/>
                  <a:pt x="519108" y="0"/>
                </a:cubicBezTo>
                <a:cubicBezTo>
                  <a:pt x="2005004" y="-123866"/>
                  <a:pt x="8313655" y="81108"/>
                  <a:pt x="10985988" y="0"/>
                </a:cubicBezTo>
                <a:cubicBezTo>
                  <a:pt x="11293952" y="-32682"/>
                  <a:pt x="11455472" y="236506"/>
                  <a:pt x="11505096" y="519108"/>
                </a:cubicBezTo>
                <a:cubicBezTo>
                  <a:pt x="11672813" y="736482"/>
                  <a:pt x="11375197" y="1901886"/>
                  <a:pt x="11505096" y="2595478"/>
                </a:cubicBezTo>
                <a:cubicBezTo>
                  <a:pt x="11513154" y="2860777"/>
                  <a:pt x="11288149" y="3142644"/>
                  <a:pt x="10985988" y="3114586"/>
                </a:cubicBezTo>
                <a:cubicBezTo>
                  <a:pt x="6905218" y="3096731"/>
                  <a:pt x="5739826" y="3005242"/>
                  <a:pt x="519108" y="3114586"/>
                </a:cubicBezTo>
                <a:cubicBezTo>
                  <a:pt x="243328" y="3087377"/>
                  <a:pt x="26697" y="2932025"/>
                  <a:pt x="0" y="2595478"/>
                </a:cubicBezTo>
                <a:cubicBezTo>
                  <a:pt x="118672" y="2093857"/>
                  <a:pt x="-34222" y="1014087"/>
                  <a:pt x="0" y="519108"/>
                </a:cubicBezTo>
                <a:close/>
              </a:path>
              <a:path w="11505096" h="3114586" stroke="0" extrusionOk="0">
                <a:moveTo>
                  <a:pt x="0" y="519108"/>
                </a:moveTo>
                <a:cubicBezTo>
                  <a:pt x="42381" y="234910"/>
                  <a:pt x="221285" y="22102"/>
                  <a:pt x="519108" y="0"/>
                </a:cubicBezTo>
                <a:cubicBezTo>
                  <a:pt x="3034749" y="96512"/>
                  <a:pt x="9384173" y="-165548"/>
                  <a:pt x="10985988" y="0"/>
                </a:cubicBezTo>
                <a:cubicBezTo>
                  <a:pt x="11307858" y="882"/>
                  <a:pt x="11508820" y="233021"/>
                  <a:pt x="11505096" y="519108"/>
                </a:cubicBezTo>
                <a:cubicBezTo>
                  <a:pt x="11374883" y="1318664"/>
                  <a:pt x="11630069" y="2136378"/>
                  <a:pt x="11505096" y="2595478"/>
                </a:cubicBezTo>
                <a:cubicBezTo>
                  <a:pt x="11515491" y="2826296"/>
                  <a:pt x="11316537" y="3094731"/>
                  <a:pt x="10985988" y="3114586"/>
                </a:cubicBezTo>
                <a:cubicBezTo>
                  <a:pt x="7433308" y="3276298"/>
                  <a:pt x="2743649" y="3258208"/>
                  <a:pt x="519108" y="3114586"/>
                </a:cubicBezTo>
                <a:cubicBezTo>
                  <a:pt x="265310" y="3097218"/>
                  <a:pt x="50902" y="2860300"/>
                  <a:pt x="0" y="2595478"/>
                </a:cubicBezTo>
                <a:cubicBezTo>
                  <a:pt x="128997" y="1685397"/>
                  <a:pt x="-102252" y="1417914"/>
                  <a:pt x="0" y="519108"/>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8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D8E2EF9C-D957-5354-DB44-D4BEF1EBA104}"/>
              </a:ext>
            </a:extLst>
          </p:cNvPr>
          <p:cNvSpPr txBox="1"/>
          <p:nvPr/>
        </p:nvSpPr>
        <p:spPr>
          <a:xfrm>
            <a:off x="478420" y="3304932"/>
            <a:ext cx="10801239" cy="2970685"/>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Các thức ăn khác nhau chứa các ........................ và ..................... ở mức độ khác nhau, vì vậy chúng ta cần ăn ................. nhiều loại thức ăn để cung cấp đầy đủ các chất dinh dưỡng và năng lượng cần thiết cho .......................của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9902864E-6988-5527-63B3-89B0A425F8B1}"/>
              </a:ext>
            </a:extLst>
          </p:cNvPr>
          <p:cNvSpPr/>
          <p:nvPr/>
        </p:nvSpPr>
        <p:spPr>
          <a:xfrm>
            <a:off x="9559635" y="189832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chemeClr val="tx1"/>
                </a:solidFill>
                <a:latin typeface="Calibri" panose="020F0502020204030204" pitchFamily="34" charset="0"/>
                <a:cs typeface="Calibri" panose="020F0502020204030204" pitchFamily="34" charset="0"/>
              </a:rPr>
              <a:t>Năng lượng</a:t>
            </a:r>
            <a:endParaRPr lang="en-US" sz="28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CE151260-0251-43AB-0AC0-45A40DA0E67C}"/>
              </a:ext>
            </a:extLst>
          </p:cNvPr>
          <p:cNvSpPr/>
          <p:nvPr/>
        </p:nvSpPr>
        <p:spPr>
          <a:xfrm>
            <a:off x="7428888" y="1901975"/>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chemeClr val="tx1"/>
                </a:solidFill>
                <a:latin typeface="Calibri" panose="020F0502020204030204" pitchFamily="34" charset="0"/>
                <a:cs typeface="Calibri" panose="020F0502020204030204" pitchFamily="34" charset="0"/>
              </a:rPr>
              <a:t>Phối hợp</a:t>
            </a:r>
            <a:endParaRPr lang="en-US" sz="2800"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667C1DE0-A8A3-2EAA-3BFF-3D5D884D00A0}"/>
              </a:ext>
            </a:extLst>
          </p:cNvPr>
          <p:cNvSpPr/>
          <p:nvPr/>
        </p:nvSpPr>
        <p:spPr>
          <a:xfrm>
            <a:off x="2900860" y="187370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Hoạt động sống</a:t>
            </a:r>
            <a:endParaRPr lang="en-US" sz="2800"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004FD336-FF59-0B8E-3ADE-AB149EB6965D}"/>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Điền từ thích hợp vào chỗ trống</a:t>
            </a:r>
            <a:endParaRPr lang="en-US" sz="3600" b="1" dirty="0">
              <a:solidFill>
                <a:schemeClr val="tx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9C9A466B-6C3C-ED36-CEA6-1448FDDEF777}"/>
              </a:ext>
            </a:extLst>
          </p:cNvPr>
          <p:cNvSpPr txBox="1"/>
          <p:nvPr/>
        </p:nvSpPr>
        <p:spPr>
          <a:xfrm>
            <a:off x="5756791" y="3360576"/>
            <a:ext cx="2670796"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chất dinh dưỡng</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18F73C4C-8304-2954-4F28-A6BA2B65A56B}"/>
              </a:ext>
            </a:extLst>
          </p:cNvPr>
          <p:cNvSpPr txBox="1"/>
          <p:nvPr/>
        </p:nvSpPr>
        <p:spPr>
          <a:xfrm>
            <a:off x="8962957" y="3341886"/>
            <a:ext cx="1909497"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281BB4AF-764F-2FE9-25CF-8FD7761CD2FD}"/>
              </a:ext>
            </a:extLst>
          </p:cNvPr>
          <p:cNvSpPr txBox="1"/>
          <p:nvPr/>
        </p:nvSpPr>
        <p:spPr>
          <a:xfrm>
            <a:off x="8427587" y="4104046"/>
            <a:ext cx="1544012"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phối hợp</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E0A2EF4A-6A69-CBE2-E9F9-E1C89FE9DBE4}"/>
              </a:ext>
            </a:extLst>
          </p:cNvPr>
          <p:cNvSpPr txBox="1"/>
          <p:nvPr/>
        </p:nvSpPr>
        <p:spPr>
          <a:xfrm>
            <a:off x="3792471" y="5553178"/>
            <a:ext cx="2488053"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sống</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2273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grpId="0"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xit" presetSubtype="0" fill="hold" grpId="0"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0"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animBg="1"/>
      <p:bldP spid="9" grpId="0" animBg="1"/>
      <p:bldP spid="10" grpId="0" animBg="1"/>
      <p:bldP spid="2" grpId="0"/>
      <p:bldP spid="5" grpId="0"/>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5" name="组合 1">
            <a:extLst>
              <a:ext uri="{FF2B5EF4-FFF2-40B4-BE49-F238E27FC236}">
                <a16:creationId xmlns:a16="http://schemas.microsoft.com/office/drawing/2014/main" xmlns="" id="{F4B1253D-85B0-E199-3DAB-38AEA31D1FA5}"/>
              </a:ext>
            </a:extLst>
          </p:cNvPr>
          <p:cNvGrpSpPr/>
          <p:nvPr/>
        </p:nvGrpSpPr>
        <p:grpSpPr>
          <a:xfrm>
            <a:off x="-276599" y="1654870"/>
            <a:ext cx="2805096" cy="1909455"/>
            <a:chOff x="-591423" y="1707337"/>
            <a:chExt cx="7679682" cy="5787085"/>
          </a:xfrm>
        </p:grpSpPr>
        <p:pic>
          <p:nvPicPr>
            <p:cNvPr id="27" name="图片 12">
              <a:extLst>
                <a:ext uri="{FF2B5EF4-FFF2-40B4-BE49-F238E27FC236}">
                  <a16:creationId xmlns:a16="http://schemas.microsoft.com/office/drawing/2014/main" xmlns=""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xmlns=""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Rectangle: Rounded Corners 1">
            <a:extLst>
              <a:ext uri="{FF2B5EF4-FFF2-40B4-BE49-F238E27FC236}">
                <a16:creationId xmlns:a16="http://schemas.microsoft.com/office/drawing/2014/main" xmlns="" id="{45715612-C929-0AD4-B2E2-413C0E9899F2}"/>
              </a:ext>
            </a:extLst>
          </p:cNvPr>
          <p:cNvSpPr/>
          <p:nvPr/>
        </p:nvSpPr>
        <p:spPr>
          <a:xfrm>
            <a:off x="135402" y="3628043"/>
            <a:ext cx="11505096" cy="2967173"/>
          </a:xfrm>
          <a:custGeom>
            <a:avLst/>
            <a:gdLst>
              <a:gd name="connsiteX0" fmla="*/ 0 w 11505096"/>
              <a:gd name="connsiteY0" fmla="*/ 494539 h 2967173"/>
              <a:gd name="connsiteX1" fmla="*/ 494539 w 11505096"/>
              <a:gd name="connsiteY1" fmla="*/ 0 h 2967173"/>
              <a:gd name="connsiteX2" fmla="*/ 11010557 w 11505096"/>
              <a:gd name="connsiteY2" fmla="*/ 0 h 2967173"/>
              <a:gd name="connsiteX3" fmla="*/ 11505096 w 11505096"/>
              <a:gd name="connsiteY3" fmla="*/ 494539 h 2967173"/>
              <a:gd name="connsiteX4" fmla="*/ 11505096 w 11505096"/>
              <a:gd name="connsiteY4" fmla="*/ 2472634 h 2967173"/>
              <a:gd name="connsiteX5" fmla="*/ 11010557 w 11505096"/>
              <a:gd name="connsiteY5" fmla="*/ 2967173 h 2967173"/>
              <a:gd name="connsiteX6" fmla="*/ 494539 w 11505096"/>
              <a:gd name="connsiteY6" fmla="*/ 2967173 h 2967173"/>
              <a:gd name="connsiteX7" fmla="*/ 0 w 11505096"/>
              <a:gd name="connsiteY7" fmla="*/ 2472634 h 2967173"/>
              <a:gd name="connsiteX8" fmla="*/ 0 w 11505096"/>
              <a:gd name="connsiteY8" fmla="*/ 494539 h 29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096" h="2967173" fill="none" extrusionOk="0">
                <a:moveTo>
                  <a:pt x="0" y="494539"/>
                </a:moveTo>
                <a:cubicBezTo>
                  <a:pt x="-1641" y="250653"/>
                  <a:pt x="224310" y="52152"/>
                  <a:pt x="494539" y="0"/>
                </a:cubicBezTo>
                <a:cubicBezTo>
                  <a:pt x="5229238" y="-123866"/>
                  <a:pt x="8274540" y="81108"/>
                  <a:pt x="11010557" y="0"/>
                </a:cubicBezTo>
                <a:cubicBezTo>
                  <a:pt x="11296661" y="-19942"/>
                  <a:pt x="11454189" y="225612"/>
                  <a:pt x="11505096" y="494539"/>
                </a:cubicBezTo>
                <a:cubicBezTo>
                  <a:pt x="11672813" y="869491"/>
                  <a:pt x="11375197" y="1650842"/>
                  <a:pt x="11505096" y="2472634"/>
                </a:cubicBezTo>
                <a:cubicBezTo>
                  <a:pt x="11512899" y="2725039"/>
                  <a:pt x="11289665" y="2978026"/>
                  <a:pt x="11010557" y="2967173"/>
                </a:cubicBezTo>
                <a:cubicBezTo>
                  <a:pt x="6806356" y="2949318"/>
                  <a:pt x="3695294" y="2857829"/>
                  <a:pt x="494539" y="2967173"/>
                </a:cubicBezTo>
                <a:cubicBezTo>
                  <a:pt x="232283" y="2940076"/>
                  <a:pt x="14451" y="2772744"/>
                  <a:pt x="0" y="2472634"/>
                </a:cubicBezTo>
                <a:cubicBezTo>
                  <a:pt x="118672" y="1793193"/>
                  <a:pt x="-34222" y="1144918"/>
                  <a:pt x="0" y="494539"/>
                </a:cubicBezTo>
                <a:close/>
              </a:path>
              <a:path w="11505096" h="2967173" stroke="0" extrusionOk="0">
                <a:moveTo>
                  <a:pt x="0" y="494539"/>
                </a:moveTo>
                <a:cubicBezTo>
                  <a:pt x="12625" y="222157"/>
                  <a:pt x="201446" y="39659"/>
                  <a:pt x="494539" y="0"/>
                </a:cubicBezTo>
                <a:cubicBezTo>
                  <a:pt x="1895334" y="96512"/>
                  <a:pt x="8106780" y="-165548"/>
                  <a:pt x="11010557" y="0"/>
                </a:cubicBezTo>
                <a:cubicBezTo>
                  <a:pt x="11289312" y="141"/>
                  <a:pt x="11558575" y="230147"/>
                  <a:pt x="11505096" y="494539"/>
                </a:cubicBezTo>
                <a:cubicBezTo>
                  <a:pt x="11374883" y="1115120"/>
                  <a:pt x="11630069" y="1902542"/>
                  <a:pt x="11505096" y="2472634"/>
                </a:cubicBezTo>
                <a:cubicBezTo>
                  <a:pt x="11513273" y="2701805"/>
                  <a:pt x="11297003" y="2961142"/>
                  <a:pt x="11010557" y="2967173"/>
                </a:cubicBezTo>
                <a:cubicBezTo>
                  <a:pt x="8415482" y="3128885"/>
                  <a:pt x="1602866" y="3110795"/>
                  <a:pt x="494539" y="2967173"/>
                </a:cubicBezTo>
                <a:cubicBezTo>
                  <a:pt x="252916" y="2950541"/>
                  <a:pt x="30626" y="2732600"/>
                  <a:pt x="0" y="2472634"/>
                </a:cubicBezTo>
                <a:cubicBezTo>
                  <a:pt x="128997" y="1970491"/>
                  <a:pt x="-102252" y="816028"/>
                  <a:pt x="0" y="494539"/>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8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D8E2EF9C-D957-5354-DB44-D4BEF1EBA104}"/>
              </a:ext>
            </a:extLst>
          </p:cNvPr>
          <p:cNvSpPr txBox="1"/>
          <p:nvPr/>
        </p:nvSpPr>
        <p:spPr>
          <a:xfrm>
            <a:off x="551502" y="4183134"/>
            <a:ext cx="10817661" cy="1493358"/>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Mỗi suất ăn cần phải có đầy đủ các chất dinh dưỡng như: ..... , ........ từ động vật và thực vật; chất ...... ; ....... ; chất khoáng.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C6587BD0-5E86-CE3D-DADE-7840B86480D9}"/>
              </a:ext>
            </a:extLst>
          </p:cNvPr>
          <p:cNvSpPr/>
          <p:nvPr/>
        </p:nvSpPr>
        <p:spPr>
          <a:xfrm>
            <a:off x="4888298" y="2049121"/>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Chất đạm</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7E39C096-95E6-3DD2-4CB2-FFB0CA01B19E}"/>
              </a:ext>
            </a:extLst>
          </p:cNvPr>
          <p:cNvSpPr/>
          <p:nvPr/>
        </p:nvSpPr>
        <p:spPr>
          <a:xfrm>
            <a:off x="2584297" y="2083465"/>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Chất béo</a:t>
            </a:r>
            <a:endParaRPr lang="en-US" sz="2800" dirty="0">
              <a:solidFill>
                <a:schemeClr val="tx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7C92E72F-2F79-F411-7682-AFFEB3224CB9}"/>
              </a:ext>
            </a:extLst>
          </p:cNvPr>
          <p:cNvSpPr/>
          <p:nvPr/>
        </p:nvSpPr>
        <p:spPr>
          <a:xfrm>
            <a:off x="9439650" y="2070917"/>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Chất </a:t>
            </a:r>
          </a:p>
          <a:p>
            <a:pPr algn="ctr"/>
            <a:r>
              <a:rPr lang="vi-VN" sz="2800" dirty="0">
                <a:solidFill>
                  <a:schemeClr val="tx1"/>
                </a:solidFill>
                <a:latin typeface="Calibri" panose="020F0502020204030204" pitchFamily="34" charset="0"/>
                <a:cs typeface="Calibri" panose="020F0502020204030204" pitchFamily="34" charset="0"/>
              </a:rPr>
              <a:t>bột đường</a:t>
            </a:r>
            <a:endParaRPr lang="en-US" sz="28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10D4913E-9C3E-3D65-7C44-36D3892B4381}"/>
              </a:ext>
            </a:extLst>
          </p:cNvPr>
          <p:cNvSpPr/>
          <p:nvPr/>
        </p:nvSpPr>
        <p:spPr>
          <a:xfrm>
            <a:off x="7163974" y="208346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Vi-ta-min</a:t>
            </a:r>
            <a:endParaRPr lang="en-US" sz="2800"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8066EB21-075C-1E41-0466-B21BFDAD5B68}"/>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Điền từ thích hợp vào chỗ trống</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07589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5" name="组合 1">
            <a:extLst>
              <a:ext uri="{FF2B5EF4-FFF2-40B4-BE49-F238E27FC236}">
                <a16:creationId xmlns:a16="http://schemas.microsoft.com/office/drawing/2014/main" xmlns="" id="{F4B1253D-85B0-E199-3DAB-38AEA31D1FA5}"/>
              </a:ext>
            </a:extLst>
          </p:cNvPr>
          <p:cNvGrpSpPr/>
          <p:nvPr/>
        </p:nvGrpSpPr>
        <p:grpSpPr>
          <a:xfrm>
            <a:off x="-276599" y="1654870"/>
            <a:ext cx="2805096" cy="1909455"/>
            <a:chOff x="-591423" y="1707337"/>
            <a:chExt cx="7679682" cy="5787085"/>
          </a:xfrm>
        </p:grpSpPr>
        <p:pic>
          <p:nvPicPr>
            <p:cNvPr id="27" name="图片 12">
              <a:extLst>
                <a:ext uri="{FF2B5EF4-FFF2-40B4-BE49-F238E27FC236}">
                  <a16:creationId xmlns:a16="http://schemas.microsoft.com/office/drawing/2014/main" xmlns=""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xmlns=""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Rectangle: Rounded Corners 1">
            <a:extLst>
              <a:ext uri="{FF2B5EF4-FFF2-40B4-BE49-F238E27FC236}">
                <a16:creationId xmlns:a16="http://schemas.microsoft.com/office/drawing/2014/main" xmlns="" id="{45715612-C929-0AD4-B2E2-413C0E9899F2}"/>
              </a:ext>
            </a:extLst>
          </p:cNvPr>
          <p:cNvSpPr/>
          <p:nvPr/>
        </p:nvSpPr>
        <p:spPr>
          <a:xfrm>
            <a:off x="135402" y="3628043"/>
            <a:ext cx="11505096" cy="2967173"/>
          </a:xfrm>
          <a:custGeom>
            <a:avLst/>
            <a:gdLst>
              <a:gd name="connsiteX0" fmla="*/ 0 w 11505096"/>
              <a:gd name="connsiteY0" fmla="*/ 494539 h 2967173"/>
              <a:gd name="connsiteX1" fmla="*/ 494539 w 11505096"/>
              <a:gd name="connsiteY1" fmla="*/ 0 h 2967173"/>
              <a:gd name="connsiteX2" fmla="*/ 11010557 w 11505096"/>
              <a:gd name="connsiteY2" fmla="*/ 0 h 2967173"/>
              <a:gd name="connsiteX3" fmla="*/ 11505096 w 11505096"/>
              <a:gd name="connsiteY3" fmla="*/ 494539 h 2967173"/>
              <a:gd name="connsiteX4" fmla="*/ 11505096 w 11505096"/>
              <a:gd name="connsiteY4" fmla="*/ 2472634 h 2967173"/>
              <a:gd name="connsiteX5" fmla="*/ 11010557 w 11505096"/>
              <a:gd name="connsiteY5" fmla="*/ 2967173 h 2967173"/>
              <a:gd name="connsiteX6" fmla="*/ 494539 w 11505096"/>
              <a:gd name="connsiteY6" fmla="*/ 2967173 h 2967173"/>
              <a:gd name="connsiteX7" fmla="*/ 0 w 11505096"/>
              <a:gd name="connsiteY7" fmla="*/ 2472634 h 2967173"/>
              <a:gd name="connsiteX8" fmla="*/ 0 w 11505096"/>
              <a:gd name="connsiteY8" fmla="*/ 494539 h 29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096" h="2967173" fill="none" extrusionOk="0">
                <a:moveTo>
                  <a:pt x="0" y="494539"/>
                </a:moveTo>
                <a:cubicBezTo>
                  <a:pt x="-1641" y="250653"/>
                  <a:pt x="224310" y="52152"/>
                  <a:pt x="494539" y="0"/>
                </a:cubicBezTo>
                <a:cubicBezTo>
                  <a:pt x="5229238" y="-123866"/>
                  <a:pt x="8274540" y="81108"/>
                  <a:pt x="11010557" y="0"/>
                </a:cubicBezTo>
                <a:cubicBezTo>
                  <a:pt x="11296661" y="-19942"/>
                  <a:pt x="11454189" y="225612"/>
                  <a:pt x="11505096" y="494539"/>
                </a:cubicBezTo>
                <a:cubicBezTo>
                  <a:pt x="11672813" y="869491"/>
                  <a:pt x="11375197" y="1650842"/>
                  <a:pt x="11505096" y="2472634"/>
                </a:cubicBezTo>
                <a:cubicBezTo>
                  <a:pt x="11512899" y="2725039"/>
                  <a:pt x="11289665" y="2978026"/>
                  <a:pt x="11010557" y="2967173"/>
                </a:cubicBezTo>
                <a:cubicBezTo>
                  <a:pt x="6806356" y="2949318"/>
                  <a:pt x="3695294" y="2857829"/>
                  <a:pt x="494539" y="2967173"/>
                </a:cubicBezTo>
                <a:cubicBezTo>
                  <a:pt x="232283" y="2940076"/>
                  <a:pt x="14451" y="2772744"/>
                  <a:pt x="0" y="2472634"/>
                </a:cubicBezTo>
                <a:cubicBezTo>
                  <a:pt x="118672" y="1793193"/>
                  <a:pt x="-34222" y="1144918"/>
                  <a:pt x="0" y="494539"/>
                </a:cubicBezTo>
                <a:close/>
              </a:path>
              <a:path w="11505096" h="2967173" stroke="0" extrusionOk="0">
                <a:moveTo>
                  <a:pt x="0" y="494539"/>
                </a:moveTo>
                <a:cubicBezTo>
                  <a:pt x="12625" y="222157"/>
                  <a:pt x="201446" y="39659"/>
                  <a:pt x="494539" y="0"/>
                </a:cubicBezTo>
                <a:cubicBezTo>
                  <a:pt x="1895334" y="96512"/>
                  <a:pt x="8106780" y="-165548"/>
                  <a:pt x="11010557" y="0"/>
                </a:cubicBezTo>
                <a:cubicBezTo>
                  <a:pt x="11289312" y="141"/>
                  <a:pt x="11558575" y="230147"/>
                  <a:pt x="11505096" y="494539"/>
                </a:cubicBezTo>
                <a:cubicBezTo>
                  <a:pt x="11374883" y="1115120"/>
                  <a:pt x="11630069" y="1902542"/>
                  <a:pt x="11505096" y="2472634"/>
                </a:cubicBezTo>
                <a:cubicBezTo>
                  <a:pt x="11513273" y="2701805"/>
                  <a:pt x="11297003" y="2961142"/>
                  <a:pt x="11010557" y="2967173"/>
                </a:cubicBezTo>
                <a:cubicBezTo>
                  <a:pt x="8415482" y="3128885"/>
                  <a:pt x="1602866" y="3110795"/>
                  <a:pt x="494539" y="2967173"/>
                </a:cubicBezTo>
                <a:cubicBezTo>
                  <a:pt x="252916" y="2950541"/>
                  <a:pt x="30626" y="2732600"/>
                  <a:pt x="0" y="2472634"/>
                </a:cubicBezTo>
                <a:cubicBezTo>
                  <a:pt x="128997" y="1970491"/>
                  <a:pt x="-102252" y="816028"/>
                  <a:pt x="0" y="494539"/>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8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D8E2EF9C-D957-5354-DB44-D4BEF1EBA104}"/>
              </a:ext>
            </a:extLst>
          </p:cNvPr>
          <p:cNvSpPr txBox="1"/>
          <p:nvPr/>
        </p:nvSpPr>
        <p:spPr>
          <a:xfrm>
            <a:off x="532412" y="3962481"/>
            <a:ext cx="10817661" cy="2232021"/>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Mỗi suất ăn cần phải có đầy đủ các chất dinh dưỡng như: </a:t>
            </a:r>
          </a:p>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 , ................. từ động vật và thực vật;...................... ; ................. ; chất khoáng.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8066EB21-075C-1E41-0466-B21BFDAD5B68}"/>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Điền từ thích hợp vào chỗ trống</a:t>
            </a:r>
            <a:endParaRPr lang="en-US" sz="3600" b="1"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929AEE34-524F-20BC-DFD7-A732B853A6B0}"/>
              </a:ext>
            </a:extLst>
          </p:cNvPr>
          <p:cNvSpPr txBox="1"/>
          <p:nvPr/>
        </p:nvSpPr>
        <p:spPr>
          <a:xfrm>
            <a:off x="551502" y="4734971"/>
            <a:ext cx="1582356"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chất đạm</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4FA9FC80-AED9-5D5B-9AC8-68AC54558F2C}"/>
              </a:ext>
            </a:extLst>
          </p:cNvPr>
          <p:cNvSpPr txBox="1"/>
          <p:nvPr/>
        </p:nvSpPr>
        <p:spPr>
          <a:xfrm>
            <a:off x="2623767" y="4716811"/>
            <a:ext cx="1474956"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chất béo</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2A4AC5DB-DD5C-073E-8E93-1A0557233FA7}"/>
              </a:ext>
            </a:extLst>
          </p:cNvPr>
          <p:cNvSpPr txBox="1"/>
          <p:nvPr/>
        </p:nvSpPr>
        <p:spPr>
          <a:xfrm>
            <a:off x="8677392" y="4726562"/>
            <a:ext cx="2526525"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chất bột đường</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1146A99-23D4-780E-1A65-D217D08D015B}"/>
              </a:ext>
            </a:extLst>
          </p:cNvPr>
          <p:cNvSpPr txBox="1"/>
          <p:nvPr/>
        </p:nvSpPr>
        <p:spPr>
          <a:xfrm>
            <a:off x="736050" y="5507832"/>
            <a:ext cx="1535677"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vi-ta-min</a:t>
            </a:r>
            <a:endPar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89CA4D55-BD83-EFDC-617C-1A01107D2518}"/>
              </a:ext>
            </a:extLst>
          </p:cNvPr>
          <p:cNvSpPr/>
          <p:nvPr/>
        </p:nvSpPr>
        <p:spPr>
          <a:xfrm>
            <a:off x="4888298" y="2049121"/>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Chất đạm</a:t>
            </a:r>
            <a:endParaRPr lang="en-US" sz="2800"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A2F758CA-1E10-5577-0C84-46C6130F9812}"/>
              </a:ext>
            </a:extLst>
          </p:cNvPr>
          <p:cNvSpPr/>
          <p:nvPr/>
        </p:nvSpPr>
        <p:spPr>
          <a:xfrm>
            <a:off x="2584297" y="2083465"/>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Chất béo</a:t>
            </a:r>
            <a:endParaRPr lang="en-US" sz="2800" dirty="0">
              <a:solidFill>
                <a:schemeClr val="tx1"/>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xmlns="" id="{C4AABB6F-EE09-1762-0F76-8680432127A1}"/>
              </a:ext>
            </a:extLst>
          </p:cNvPr>
          <p:cNvSpPr/>
          <p:nvPr/>
        </p:nvSpPr>
        <p:spPr>
          <a:xfrm>
            <a:off x="9439650" y="2070917"/>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Chất </a:t>
            </a:r>
          </a:p>
          <a:p>
            <a:pPr algn="ctr"/>
            <a:r>
              <a:rPr lang="vi-VN" sz="2800" dirty="0">
                <a:solidFill>
                  <a:schemeClr val="tx1"/>
                </a:solidFill>
                <a:latin typeface="Calibri" panose="020F0502020204030204" pitchFamily="34" charset="0"/>
                <a:cs typeface="Calibri" panose="020F0502020204030204" pitchFamily="34" charset="0"/>
              </a:rPr>
              <a:t>bột đường</a:t>
            </a:r>
            <a:endParaRPr lang="en-US" sz="2800" dirty="0">
              <a:solidFill>
                <a:schemeClr val="tx1"/>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xmlns="" id="{E09FC440-094C-E10A-58E5-48B3C8FBC1AC}"/>
              </a:ext>
            </a:extLst>
          </p:cNvPr>
          <p:cNvSpPr/>
          <p:nvPr/>
        </p:nvSpPr>
        <p:spPr>
          <a:xfrm>
            <a:off x="7163974" y="2083464"/>
            <a:ext cx="1997399" cy="1075451"/>
          </a:xfrm>
          <a:custGeom>
            <a:avLst/>
            <a:gdLst>
              <a:gd name="connsiteX0" fmla="*/ 0 w 1997399"/>
              <a:gd name="connsiteY0" fmla="*/ 179245 h 1075451"/>
              <a:gd name="connsiteX1" fmla="*/ 179245 w 1997399"/>
              <a:gd name="connsiteY1" fmla="*/ 0 h 1075451"/>
              <a:gd name="connsiteX2" fmla="*/ 1818154 w 1997399"/>
              <a:gd name="connsiteY2" fmla="*/ 0 h 1075451"/>
              <a:gd name="connsiteX3" fmla="*/ 1997399 w 1997399"/>
              <a:gd name="connsiteY3" fmla="*/ 179245 h 1075451"/>
              <a:gd name="connsiteX4" fmla="*/ 1997399 w 1997399"/>
              <a:gd name="connsiteY4" fmla="*/ 896206 h 1075451"/>
              <a:gd name="connsiteX5" fmla="*/ 1818154 w 1997399"/>
              <a:gd name="connsiteY5" fmla="*/ 1075451 h 1075451"/>
              <a:gd name="connsiteX6" fmla="*/ 179245 w 1997399"/>
              <a:gd name="connsiteY6" fmla="*/ 1075451 h 1075451"/>
              <a:gd name="connsiteX7" fmla="*/ 0 w 1997399"/>
              <a:gd name="connsiteY7" fmla="*/ 896206 h 1075451"/>
              <a:gd name="connsiteX8" fmla="*/ 0 w 1997399"/>
              <a:gd name="connsiteY8" fmla="*/ 179245 h 107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99" h="1075451" fill="none" extrusionOk="0">
                <a:moveTo>
                  <a:pt x="0" y="179245"/>
                </a:moveTo>
                <a:cubicBezTo>
                  <a:pt x="-624" y="91369"/>
                  <a:pt x="80966" y="12868"/>
                  <a:pt x="179245" y="0"/>
                </a:cubicBezTo>
                <a:cubicBezTo>
                  <a:pt x="822087" y="-137848"/>
                  <a:pt x="1252613" y="-40705"/>
                  <a:pt x="1818154" y="0"/>
                </a:cubicBezTo>
                <a:cubicBezTo>
                  <a:pt x="1926173" y="-13868"/>
                  <a:pt x="1986842" y="81122"/>
                  <a:pt x="1997399" y="179245"/>
                </a:cubicBezTo>
                <a:cubicBezTo>
                  <a:pt x="1933191" y="253063"/>
                  <a:pt x="1948938" y="573185"/>
                  <a:pt x="1997399" y="896206"/>
                </a:cubicBezTo>
                <a:cubicBezTo>
                  <a:pt x="1998281" y="992859"/>
                  <a:pt x="1918720" y="1078302"/>
                  <a:pt x="1818154" y="1075451"/>
                </a:cubicBezTo>
                <a:cubicBezTo>
                  <a:pt x="1370937" y="951358"/>
                  <a:pt x="841163" y="1127616"/>
                  <a:pt x="179245" y="1075451"/>
                </a:cubicBezTo>
                <a:cubicBezTo>
                  <a:pt x="82161" y="1070689"/>
                  <a:pt x="6660" y="1007636"/>
                  <a:pt x="0" y="896206"/>
                </a:cubicBezTo>
                <a:cubicBezTo>
                  <a:pt x="-26794" y="668167"/>
                  <a:pt x="7444" y="263734"/>
                  <a:pt x="0" y="179245"/>
                </a:cubicBezTo>
                <a:close/>
              </a:path>
              <a:path w="1997399" h="1075451" stroke="0" extrusionOk="0">
                <a:moveTo>
                  <a:pt x="0" y="179245"/>
                </a:moveTo>
                <a:cubicBezTo>
                  <a:pt x="14562" y="81109"/>
                  <a:pt x="77570" y="5326"/>
                  <a:pt x="179245" y="0"/>
                </a:cubicBezTo>
                <a:cubicBezTo>
                  <a:pt x="600932" y="-13879"/>
                  <a:pt x="1240471" y="-82251"/>
                  <a:pt x="1818154" y="0"/>
                </a:cubicBezTo>
                <a:cubicBezTo>
                  <a:pt x="1925164" y="201"/>
                  <a:pt x="2004340" y="81384"/>
                  <a:pt x="1997399" y="179245"/>
                </a:cubicBezTo>
                <a:cubicBezTo>
                  <a:pt x="1958096" y="342305"/>
                  <a:pt x="1989147" y="789079"/>
                  <a:pt x="1997399" y="896206"/>
                </a:cubicBezTo>
                <a:cubicBezTo>
                  <a:pt x="2000077" y="980805"/>
                  <a:pt x="1934835" y="1067443"/>
                  <a:pt x="1818154" y="1075451"/>
                </a:cubicBezTo>
                <a:cubicBezTo>
                  <a:pt x="1075222" y="1010639"/>
                  <a:pt x="995931" y="988201"/>
                  <a:pt x="179245" y="1075451"/>
                </a:cubicBezTo>
                <a:cubicBezTo>
                  <a:pt x="89338" y="1070654"/>
                  <a:pt x="8978" y="991342"/>
                  <a:pt x="0" y="896206"/>
                </a:cubicBezTo>
                <a:cubicBezTo>
                  <a:pt x="5399" y="589173"/>
                  <a:pt x="-55956" y="466370"/>
                  <a:pt x="0" y="17924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dirty="0">
                <a:solidFill>
                  <a:schemeClr val="tx1"/>
                </a:solidFill>
                <a:latin typeface="Calibri" panose="020F0502020204030204" pitchFamily="34" charset="0"/>
                <a:cs typeface="Calibri" panose="020F0502020204030204" pitchFamily="34" charset="0"/>
              </a:rPr>
              <a:t>Vi-ta-min</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0655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P spid="10"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xmlns="" id="{02B0C8B2-0579-BD9D-50FC-B7CB7F84E63E}"/>
              </a:ext>
            </a:extLst>
          </p:cNvPr>
          <p:cNvSpPr txBox="1"/>
          <p:nvPr/>
        </p:nvSpPr>
        <p:spPr>
          <a:xfrm>
            <a:off x="3047948" y="1487851"/>
            <a:ext cx="6576795" cy="1446550"/>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en-US" sz="11500" b="1" spc="50" dirty="0">
                <a:ln w="0"/>
                <a:solidFill>
                  <a:srgbClr val="0070C0"/>
                </a:solidFill>
                <a:effectLst>
                  <a:innerShdw blurRad="63500" dist="50800" dir="13500000">
                    <a:srgbClr val="000000">
                      <a:alpha val="50000"/>
                    </a:srgbClr>
                  </a:innerShdw>
                </a:effectLst>
                <a:latin typeface="UTM Cookies" panose="02040603050506020204" pitchFamily="18" charset="0"/>
              </a:rPr>
              <a:t>KHỞI ĐỘNG</a:t>
            </a:r>
          </a:p>
        </p:txBody>
      </p:sp>
    </p:spTree>
    <p:extLst>
      <p:ext uri="{BB962C8B-B14F-4D97-AF65-F5344CB8AC3E}">
        <p14:creationId xmlns:p14="http://schemas.microsoft.com/office/powerpoint/2010/main" val="20097175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1"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4" presetClass="emph" presetSubtype="0" fill="hold" grpId="0"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4"/>
                                        </p:tgtEl>
                                        <p:attrNameLst>
                                          <p:attrName>ppt_x</p:attrName>
                                          <p:attrName>ppt_y</p:attrName>
                                        </p:attrNameLst>
                                      </p:cBhvr>
                                    </p:animMotion>
                                    <p:animRot by="1500000">
                                      <p:cBhvr>
                                        <p:cTn id="30" dur="125" fill="hold">
                                          <p:stCondLst>
                                            <p:cond delay="0"/>
                                          </p:stCondLst>
                                        </p:cTn>
                                        <p:tgtEl>
                                          <p:spTgt spid="4"/>
                                        </p:tgtEl>
                                        <p:attrNameLst>
                                          <p:attrName>r</p:attrName>
                                        </p:attrNameLst>
                                      </p:cBhvr>
                                    </p:animRot>
                                    <p:animRot by="-1500000">
                                      <p:cBhvr>
                                        <p:cTn id="31" dur="125" fill="hold">
                                          <p:stCondLst>
                                            <p:cond delay="125"/>
                                          </p:stCondLst>
                                        </p:cTn>
                                        <p:tgtEl>
                                          <p:spTgt spid="4"/>
                                        </p:tgtEl>
                                        <p:attrNameLst>
                                          <p:attrName>r</p:attrName>
                                        </p:attrNameLst>
                                      </p:cBhvr>
                                    </p:animRot>
                                    <p:animRot by="-1500000">
                                      <p:cBhvr>
                                        <p:cTn id="32" dur="125" fill="hold">
                                          <p:stCondLst>
                                            <p:cond delay="250"/>
                                          </p:stCondLst>
                                        </p:cTn>
                                        <p:tgtEl>
                                          <p:spTgt spid="4"/>
                                        </p:tgtEl>
                                        <p:attrNameLst>
                                          <p:attrName>r</p:attrName>
                                        </p:attrNameLst>
                                      </p:cBhvr>
                                    </p:animRot>
                                    <p:animRot by="1500000">
                                      <p:cBhvr>
                                        <p:cTn id="3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B8632D69-5EA9-F55F-9249-E49A0AD93B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8261" y="2050708"/>
            <a:ext cx="9144000" cy="3943350"/>
          </a:xfrm>
          <a:prstGeom prst="rect">
            <a:avLst/>
          </a:prstGeom>
        </p:spPr>
      </p:pic>
      <p:grpSp>
        <p:nvGrpSpPr>
          <p:cNvPr id="6" name="组合 5">
            <a:extLst>
              <a:ext uri="{FF2B5EF4-FFF2-40B4-BE49-F238E27FC236}">
                <a16:creationId xmlns:a16="http://schemas.microsoft.com/office/drawing/2014/main" xmlns=""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CE5F1B74-237E-4377-AED2-81B0E5978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FFC20BF0-5D69-491B-8F04-6C979B22C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749D0EDD-747F-45A1-BD29-0119521746D1}"/>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50D396DE-C7D4-4E4C-A31E-26DD8560DA94}"/>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DCAD82EC-5DF9-4814-930D-7E5CEFA31CAC}"/>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153D8D50-0282-43C6-8701-5F797B458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44BBB743-B07B-4542-917F-550F35F93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1" name="Graphic 20">
            <a:extLst>
              <a:ext uri="{FF2B5EF4-FFF2-40B4-BE49-F238E27FC236}">
                <a16:creationId xmlns:a16="http://schemas.microsoft.com/office/drawing/2014/main" xmlns="" id="{908D776D-4300-8968-F881-7B7CCD92D40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352261" y="2009041"/>
            <a:ext cx="2636485" cy="3793502"/>
          </a:xfrm>
          <a:prstGeom prst="rect">
            <a:avLst/>
          </a:prstGeom>
        </p:spPr>
      </p:pic>
      <p:sp>
        <p:nvSpPr>
          <p:cNvPr id="22" name="TextBox 21">
            <a:extLst>
              <a:ext uri="{FF2B5EF4-FFF2-40B4-BE49-F238E27FC236}">
                <a16:creationId xmlns:a16="http://schemas.microsoft.com/office/drawing/2014/main" xmlns="" id="{776F2F51-757D-BA49-22C6-80B4A9AF57C2}"/>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spTree>
    <p:extLst>
      <p:ext uri="{BB962C8B-B14F-4D97-AF65-F5344CB8AC3E}">
        <p14:creationId xmlns:p14="http://schemas.microsoft.com/office/powerpoint/2010/main" val="26137395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xmlns="" id="{988A35B2-A3B6-E7A0-1935-DCA21DB14D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17711" y="3189769"/>
            <a:ext cx="3837060" cy="3379012"/>
          </a:xfrm>
          <a:prstGeom prst="rect">
            <a:avLst/>
          </a:prstGeom>
        </p:spPr>
      </p:pic>
      <p:pic>
        <p:nvPicPr>
          <p:cNvPr id="22" name="Picture 4">
            <a:extLst>
              <a:ext uri="{FF2B5EF4-FFF2-40B4-BE49-F238E27FC236}">
                <a16:creationId xmlns:a16="http://schemas.microsoft.com/office/drawing/2014/main" xmlns="" id="{FE606D9C-C829-83F4-E9CC-60C1CE702F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3964" y="4382800"/>
            <a:ext cx="2030548" cy="1946787"/>
          </a:xfrm>
          <a:prstGeom prst="rect">
            <a:avLst/>
          </a:prstGeom>
        </p:spPr>
      </p:pic>
      <p:pic>
        <p:nvPicPr>
          <p:cNvPr id="24" name="Picture 4">
            <a:extLst>
              <a:ext uri="{FF2B5EF4-FFF2-40B4-BE49-F238E27FC236}">
                <a16:creationId xmlns:a16="http://schemas.microsoft.com/office/drawing/2014/main" xmlns="" id="{84B0EAC4-068A-A659-32E5-6A38025237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76718" y="4621994"/>
            <a:ext cx="2030548" cy="1946787"/>
          </a:xfrm>
          <a:prstGeom prst="rect">
            <a:avLst/>
          </a:prstGeom>
        </p:spPr>
      </p:pic>
      <p:pic>
        <p:nvPicPr>
          <p:cNvPr id="23" name="Picture 4">
            <a:extLst>
              <a:ext uri="{FF2B5EF4-FFF2-40B4-BE49-F238E27FC236}">
                <a16:creationId xmlns:a16="http://schemas.microsoft.com/office/drawing/2014/main" xmlns="" id="{461CDAFC-84CF-5145-0A36-B90785978C3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50179" y="4523685"/>
            <a:ext cx="2030548" cy="1946787"/>
          </a:xfrm>
          <a:prstGeom prst="rect">
            <a:avLst/>
          </a:prstGeom>
        </p:spPr>
      </p:pic>
      <p:grpSp>
        <p:nvGrpSpPr>
          <p:cNvPr id="6" name="组合 5">
            <a:extLst>
              <a:ext uri="{FF2B5EF4-FFF2-40B4-BE49-F238E27FC236}">
                <a16:creationId xmlns:a16="http://schemas.microsoft.com/office/drawing/2014/main" xmlns=""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CE5F1B74-237E-4377-AED2-81B0E5978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FFC20BF0-5D69-491B-8F04-6C979B22C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749D0EDD-747F-45A1-BD29-0119521746D1}"/>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50D396DE-C7D4-4E4C-A31E-26DD8560DA9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DCAD82EC-5DF9-4814-930D-7E5CEFA31CAC}"/>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153D8D50-0282-43C6-8701-5F797B458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44BBB743-B07B-4542-917F-550F35F93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Oval 1">
            <a:extLst>
              <a:ext uri="{FF2B5EF4-FFF2-40B4-BE49-F238E27FC236}">
                <a16:creationId xmlns:a16="http://schemas.microsoft.com/office/drawing/2014/main" xmlns="" id="{D0093F80-C186-0DF5-12C4-41E241DDF0A1}"/>
              </a:ext>
            </a:extLst>
          </p:cNvPr>
          <p:cNvSpPr/>
          <p:nvPr/>
        </p:nvSpPr>
        <p:spPr>
          <a:xfrm>
            <a:off x="1433871"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1</a:t>
            </a:r>
          </a:p>
        </p:txBody>
      </p:sp>
      <p:sp>
        <p:nvSpPr>
          <p:cNvPr id="26" name="Oval 25">
            <a:extLst>
              <a:ext uri="{FF2B5EF4-FFF2-40B4-BE49-F238E27FC236}">
                <a16:creationId xmlns:a16="http://schemas.microsoft.com/office/drawing/2014/main" xmlns="" id="{DC1A1089-6FEB-718A-CDD7-1A35226B4C96}"/>
              </a:ext>
            </a:extLst>
          </p:cNvPr>
          <p:cNvSpPr/>
          <p:nvPr/>
        </p:nvSpPr>
        <p:spPr>
          <a:xfrm>
            <a:off x="3652724"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2</a:t>
            </a:r>
          </a:p>
        </p:txBody>
      </p:sp>
      <p:sp>
        <p:nvSpPr>
          <p:cNvPr id="27" name="Oval 26">
            <a:extLst>
              <a:ext uri="{FF2B5EF4-FFF2-40B4-BE49-F238E27FC236}">
                <a16:creationId xmlns:a16="http://schemas.microsoft.com/office/drawing/2014/main" xmlns="" id="{19A1ABC4-6D3F-9C80-2A51-6E6AA71EE659}"/>
              </a:ext>
            </a:extLst>
          </p:cNvPr>
          <p:cNvSpPr/>
          <p:nvPr/>
        </p:nvSpPr>
        <p:spPr>
          <a:xfrm>
            <a:off x="5871577"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3</a:t>
            </a:r>
          </a:p>
        </p:txBody>
      </p:sp>
      <p:sp>
        <p:nvSpPr>
          <p:cNvPr id="29" name="TextBox 28">
            <a:extLst>
              <a:ext uri="{FF2B5EF4-FFF2-40B4-BE49-F238E27FC236}">
                <a16:creationId xmlns:a16="http://schemas.microsoft.com/office/drawing/2014/main" xmlns=""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spTree>
    <p:extLst>
      <p:ext uri="{BB962C8B-B14F-4D97-AF65-F5344CB8AC3E}">
        <p14:creationId xmlns:p14="http://schemas.microsoft.com/office/powerpoint/2010/main" val="2667488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xmlns="" id="{AD880458-5405-4985-A1FD-DFD7044DE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xmlns="" id="{D6AAA882-4926-4EC7-AEDF-D2176C11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xmlns="" id="{A57B771F-896E-4B7A-B65B-23FE5012EAC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xmlns="" id="{B01727DE-D344-496A-A7CD-984F2397F8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xmlns="" id="{8688A815-AD33-4034-B25B-3A77A2C5375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xmlns="" id="{8C2227F4-CC8F-44B1-8E97-7A78116B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xmlns="" id="{A8BEB3BA-B080-401F-8D47-175675C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Rectangle: Rounded Corners 57">
            <a:extLst>
              <a:ext uri="{FF2B5EF4-FFF2-40B4-BE49-F238E27FC236}">
                <a16:creationId xmlns:a16="http://schemas.microsoft.com/office/drawing/2014/main" xmlns="" id="{CEF1BB84-AE3A-810C-A6EA-E6AC54C16128}"/>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Chỉ ra dấu hiệu không an toàn của thực phẩm dưới đây</a:t>
            </a:r>
            <a:endParaRPr lang="en-US" sz="3600" b="1" dirty="0">
              <a:solidFill>
                <a:schemeClr val="tx1"/>
              </a:solidFill>
              <a:latin typeface="Calibri" panose="020F0502020204030204" pitchFamily="34" charset="0"/>
              <a:cs typeface="Calibri" panose="020F0502020204030204" pitchFamily="34" charset="0"/>
            </a:endParaRPr>
          </a:p>
        </p:txBody>
      </p:sp>
      <p:pic>
        <p:nvPicPr>
          <p:cNvPr id="66" name="Picture 4">
            <a:extLst>
              <a:ext uri="{FF2B5EF4-FFF2-40B4-BE49-F238E27FC236}">
                <a16:creationId xmlns:a16="http://schemas.microsoft.com/office/drawing/2014/main" xmlns="" id="{DD2AADB9-375D-7411-E7E8-BCD91FDAFA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40485" y="2863473"/>
            <a:ext cx="2030548" cy="1946787"/>
          </a:xfrm>
          <a:prstGeom prst="rect">
            <a:avLst/>
          </a:prstGeom>
        </p:spPr>
      </p:pic>
      <p:sp>
        <p:nvSpPr>
          <p:cNvPr id="67" name="Oval 66">
            <a:extLst>
              <a:ext uri="{FF2B5EF4-FFF2-40B4-BE49-F238E27FC236}">
                <a16:creationId xmlns:a16="http://schemas.microsoft.com/office/drawing/2014/main" xmlns="" id="{CA06AD6E-0D45-8EA0-19CC-55FBE04ED44F}"/>
              </a:ext>
            </a:extLst>
          </p:cNvPr>
          <p:cNvSpPr/>
          <p:nvPr/>
        </p:nvSpPr>
        <p:spPr>
          <a:xfrm>
            <a:off x="2539006" y="1746450"/>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1</a:t>
            </a:r>
            <a:endParaRPr lang="en-US" sz="3600" b="1" dirty="0">
              <a:solidFill>
                <a:schemeClr val="tx1"/>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xmlns="" id="{89CD72F6-6163-72C7-5B9B-62DF569F7816}"/>
              </a:ext>
            </a:extLst>
          </p:cNvPr>
          <p:cNvSpPr/>
          <p:nvPr/>
        </p:nvSpPr>
        <p:spPr>
          <a:xfrm>
            <a:off x="213087" y="5084830"/>
            <a:ext cx="5620262" cy="1498600"/>
          </a:xfrm>
          <a:custGeom>
            <a:avLst/>
            <a:gdLst>
              <a:gd name="connsiteX0" fmla="*/ 0 w 5620262"/>
              <a:gd name="connsiteY0" fmla="*/ 249772 h 1498600"/>
              <a:gd name="connsiteX1" fmla="*/ 249772 w 5620262"/>
              <a:gd name="connsiteY1" fmla="*/ 0 h 1498600"/>
              <a:gd name="connsiteX2" fmla="*/ 5370490 w 5620262"/>
              <a:gd name="connsiteY2" fmla="*/ 0 h 1498600"/>
              <a:gd name="connsiteX3" fmla="*/ 5620262 w 5620262"/>
              <a:gd name="connsiteY3" fmla="*/ 249772 h 1498600"/>
              <a:gd name="connsiteX4" fmla="*/ 5620262 w 5620262"/>
              <a:gd name="connsiteY4" fmla="*/ 1248828 h 1498600"/>
              <a:gd name="connsiteX5" fmla="*/ 5370490 w 5620262"/>
              <a:gd name="connsiteY5" fmla="*/ 1498600 h 1498600"/>
              <a:gd name="connsiteX6" fmla="*/ 249772 w 5620262"/>
              <a:gd name="connsiteY6" fmla="*/ 1498600 h 1498600"/>
              <a:gd name="connsiteX7" fmla="*/ 0 w 5620262"/>
              <a:gd name="connsiteY7" fmla="*/ 1248828 h 1498600"/>
              <a:gd name="connsiteX8" fmla="*/ 0 w 5620262"/>
              <a:gd name="connsiteY8" fmla="*/ 249772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0262" h="1498600" fill="none" extrusionOk="0">
                <a:moveTo>
                  <a:pt x="0" y="249772"/>
                </a:moveTo>
                <a:cubicBezTo>
                  <a:pt x="-881" y="127527"/>
                  <a:pt x="112198" y="6670"/>
                  <a:pt x="249772" y="0"/>
                </a:cubicBezTo>
                <a:cubicBezTo>
                  <a:pt x="2064436" y="-123866"/>
                  <a:pt x="4366502" y="81108"/>
                  <a:pt x="5370490" y="0"/>
                </a:cubicBezTo>
                <a:cubicBezTo>
                  <a:pt x="5521988" y="-20826"/>
                  <a:pt x="5607061" y="112916"/>
                  <a:pt x="5620262" y="249772"/>
                </a:cubicBezTo>
                <a:cubicBezTo>
                  <a:pt x="5536567" y="617381"/>
                  <a:pt x="5533429" y="1065896"/>
                  <a:pt x="5620262" y="1248828"/>
                </a:cubicBezTo>
                <a:cubicBezTo>
                  <a:pt x="5625348" y="1373267"/>
                  <a:pt x="5520444" y="1520386"/>
                  <a:pt x="5370490" y="1498600"/>
                </a:cubicBezTo>
                <a:cubicBezTo>
                  <a:pt x="3872376" y="1480745"/>
                  <a:pt x="2256225" y="1389256"/>
                  <a:pt x="249772" y="1498600"/>
                </a:cubicBezTo>
                <a:cubicBezTo>
                  <a:pt x="114350" y="1492311"/>
                  <a:pt x="12790" y="1410655"/>
                  <a:pt x="0" y="1248828"/>
                </a:cubicBezTo>
                <a:cubicBezTo>
                  <a:pt x="79066" y="917056"/>
                  <a:pt x="-78398" y="611759"/>
                  <a:pt x="0" y="249772"/>
                </a:cubicBezTo>
                <a:close/>
              </a:path>
              <a:path w="5620262" h="1498600" stroke="0" extrusionOk="0">
                <a:moveTo>
                  <a:pt x="0" y="249772"/>
                </a:moveTo>
                <a:cubicBezTo>
                  <a:pt x="17759" y="112873"/>
                  <a:pt x="100475" y="22548"/>
                  <a:pt x="249772" y="0"/>
                </a:cubicBezTo>
                <a:cubicBezTo>
                  <a:pt x="1767306" y="96512"/>
                  <a:pt x="2924993" y="-165548"/>
                  <a:pt x="5370490" y="0"/>
                </a:cubicBezTo>
                <a:cubicBezTo>
                  <a:pt x="5527711" y="483"/>
                  <a:pt x="5644443" y="115776"/>
                  <a:pt x="5620262" y="249772"/>
                </a:cubicBezTo>
                <a:cubicBezTo>
                  <a:pt x="5587341" y="531033"/>
                  <a:pt x="5603738" y="1118001"/>
                  <a:pt x="5620262" y="1248828"/>
                </a:cubicBezTo>
                <a:cubicBezTo>
                  <a:pt x="5623304" y="1370420"/>
                  <a:pt x="5528475" y="1489527"/>
                  <a:pt x="5370490" y="1498600"/>
                </a:cubicBezTo>
                <a:cubicBezTo>
                  <a:pt x="3537330" y="1660312"/>
                  <a:pt x="1578680" y="1642222"/>
                  <a:pt x="249772" y="1498600"/>
                </a:cubicBezTo>
                <a:cubicBezTo>
                  <a:pt x="121790" y="1493340"/>
                  <a:pt x="9664" y="1382620"/>
                  <a:pt x="0" y="1248828"/>
                </a:cubicBezTo>
                <a:cubicBezTo>
                  <a:pt x="-58066" y="1137127"/>
                  <a:pt x="57110" y="376155"/>
                  <a:pt x="0" y="249772"/>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200" b="1" dirty="0">
                <a:solidFill>
                  <a:schemeClr val="tx1"/>
                </a:solidFill>
                <a:latin typeface="Calibri" panose="020F0502020204030204" pitchFamily="34" charset="0"/>
                <a:cs typeface="Calibri" panose="020F0502020204030204" pitchFamily="34" charset="0"/>
              </a:rPr>
              <a:t>Thực phẩm chứa thuốc trừ sâu</a:t>
            </a:r>
            <a:endParaRPr lang="en-US" sz="3000" dirty="0">
              <a:solidFill>
                <a:srgbClr val="795C4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081C4060-A229-56C8-2DA6-DC1C2E68E273}"/>
              </a:ext>
            </a:extLst>
          </p:cNvPr>
          <p:cNvPicPr>
            <a:picLocks noChangeAspect="1"/>
          </p:cNvPicPr>
          <p:nvPr/>
        </p:nvPicPr>
        <p:blipFill rotWithShape="1">
          <a:blip r:embed="rId9"/>
          <a:srcRect l="5002" t="2625" r="48797" b="45359"/>
          <a:stretch/>
        </p:blipFill>
        <p:spPr>
          <a:xfrm>
            <a:off x="5996016" y="1907280"/>
            <a:ext cx="5974681" cy="467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623063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xmlns=""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17711" y="3189769"/>
            <a:ext cx="3837060" cy="3379012"/>
          </a:xfrm>
          <a:prstGeom prst="rect">
            <a:avLst/>
          </a:prstGeom>
        </p:spPr>
      </p:pic>
      <p:pic>
        <p:nvPicPr>
          <p:cNvPr id="24" name="Picture 4">
            <a:extLst>
              <a:ext uri="{FF2B5EF4-FFF2-40B4-BE49-F238E27FC236}">
                <a16:creationId xmlns:a16="http://schemas.microsoft.com/office/drawing/2014/main" xmlns="" id="{84B0EAC4-068A-A659-32E5-6A38025237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76718" y="4621994"/>
            <a:ext cx="2030548" cy="1946787"/>
          </a:xfrm>
          <a:prstGeom prst="rect">
            <a:avLst/>
          </a:prstGeom>
        </p:spPr>
      </p:pic>
      <p:pic>
        <p:nvPicPr>
          <p:cNvPr id="23" name="Picture 4">
            <a:extLst>
              <a:ext uri="{FF2B5EF4-FFF2-40B4-BE49-F238E27FC236}">
                <a16:creationId xmlns:a16="http://schemas.microsoft.com/office/drawing/2014/main" xmlns="" id="{461CDAFC-84CF-5145-0A36-B90785978C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50179" y="4523685"/>
            <a:ext cx="2030548" cy="1946787"/>
          </a:xfrm>
          <a:prstGeom prst="rect">
            <a:avLst/>
          </a:prstGeom>
        </p:spPr>
      </p:pic>
      <p:sp>
        <p:nvSpPr>
          <p:cNvPr id="2" name="Oval 1">
            <a:extLst>
              <a:ext uri="{FF2B5EF4-FFF2-40B4-BE49-F238E27FC236}">
                <a16:creationId xmlns:a16="http://schemas.microsoft.com/office/drawing/2014/main" xmlns="" id="{D0093F80-C186-0DF5-12C4-41E241DDF0A1}"/>
              </a:ext>
            </a:extLst>
          </p:cNvPr>
          <p:cNvSpPr/>
          <p:nvPr/>
        </p:nvSpPr>
        <p:spPr>
          <a:xfrm>
            <a:off x="1433871"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1</a:t>
            </a:r>
          </a:p>
        </p:txBody>
      </p:sp>
      <p:sp>
        <p:nvSpPr>
          <p:cNvPr id="26" name="Oval 25">
            <a:extLst>
              <a:ext uri="{FF2B5EF4-FFF2-40B4-BE49-F238E27FC236}">
                <a16:creationId xmlns:a16="http://schemas.microsoft.com/office/drawing/2014/main" xmlns="" id="{DC1A1089-6FEB-718A-CDD7-1A35226B4C96}"/>
              </a:ext>
            </a:extLst>
          </p:cNvPr>
          <p:cNvSpPr/>
          <p:nvPr/>
        </p:nvSpPr>
        <p:spPr>
          <a:xfrm>
            <a:off x="3652724"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2</a:t>
            </a:r>
          </a:p>
        </p:txBody>
      </p:sp>
      <p:sp>
        <p:nvSpPr>
          <p:cNvPr id="27" name="Oval 26">
            <a:extLst>
              <a:ext uri="{FF2B5EF4-FFF2-40B4-BE49-F238E27FC236}">
                <a16:creationId xmlns:a16="http://schemas.microsoft.com/office/drawing/2014/main" xmlns="" id="{19A1ABC4-6D3F-9C80-2A51-6E6AA71EE659}"/>
              </a:ext>
            </a:extLst>
          </p:cNvPr>
          <p:cNvSpPr/>
          <p:nvPr/>
        </p:nvSpPr>
        <p:spPr>
          <a:xfrm>
            <a:off x="5871577"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3</a:t>
            </a:r>
          </a:p>
        </p:txBody>
      </p:sp>
      <p:sp>
        <p:nvSpPr>
          <p:cNvPr id="29" name="TextBox 28">
            <a:extLst>
              <a:ext uri="{FF2B5EF4-FFF2-40B4-BE49-F238E27FC236}">
                <a16:creationId xmlns:a16="http://schemas.microsoft.com/office/drawing/2014/main" xmlns=""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pic>
        <p:nvPicPr>
          <p:cNvPr id="19" name="Picture 4">
            <a:extLst>
              <a:ext uri="{FF2B5EF4-FFF2-40B4-BE49-F238E27FC236}">
                <a16:creationId xmlns:a16="http://schemas.microsoft.com/office/drawing/2014/main" xmlns="" id="{55D04558-18C5-EEFA-75A4-05F932AE65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21444" y="4797067"/>
            <a:ext cx="927078" cy="888835"/>
          </a:xfrm>
          <a:prstGeom prst="rect">
            <a:avLst/>
          </a:prstGeom>
        </p:spPr>
      </p:pic>
      <p:pic>
        <p:nvPicPr>
          <p:cNvPr id="22" name="Picture 4">
            <a:extLst>
              <a:ext uri="{FF2B5EF4-FFF2-40B4-BE49-F238E27FC236}">
                <a16:creationId xmlns:a16="http://schemas.microsoft.com/office/drawing/2014/main" xmlns="" id="{FE606D9C-C829-83F4-E9CC-60C1CE702F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3964" y="4382800"/>
            <a:ext cx="2030548" cy="1946787"/>
          </a:xfrm>
          <a:prstGeom prst="rect">
            <a:avLst/>
          </a:prstGeom>
        </p:spPr>
      </p:pic>
      <p:grpSp>
        <p:nvGrpSpPr>
          <p:cNvPr id="6" name="组合 5">
            <a:extLst>
              <a:ext uri="{FF2B5EF4-FFF2-40B4-BE49-F238E27FC236}">
                <a16:creationId xmlns:a16="http://schemas.microsoft.com/office/drawing/2014/main" xmlns=""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CE5F1B74-237E-4377-AED2-81B0E5978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FFC20BF0-5D69-491B-8F04-6C979B22C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749D0EDD-747F-45A1-BD29-0119521746D1}"/>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50D396DE-C7D4-4E4C-A31E-26DD8560DA94}"/>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DCAD82EC-5DF9-4814-930D-7E5CEFA31CAC}"/>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153D8D50-0282-43C6-8701-5F797B458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44BBB743-B07B-4542-917F-550F35F93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775658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209 -0.07871 L 0.00209 -0.07871 C 0.00612 -0.08796 0.0099 -0.09769 0.0142 -0.10671 C 0.053 -0.18588 -0.01119 -0.04421 0.04128 -0.16088 C 0.04362 -0.16597 0.06159 -0.20787 0.06485 -0.21366 C 0.06836 -0.21991 0.07136 -0.22685 0.07527 -0.23218 C 0.0793 -0.23773 0.08425 -0.24097 0.08842 -0.24607 C 0.09792 -0.2581 0.10573 -0.27477 0.11628 -0.28333 C 0.12266 -0.28866 0.1293 -0.29306 0.13542 -0.29884 C 0.15704 -0.31968 0.13972 -0.3125 0.1668 -0.32685 C 0.17631 -0.33171 0.18581 -0.33704 0.19558 -0.33912 C 0.20547 -0.34121 0.21537 -0.34445 0.22527 -0.34537 C 0.2668 -0.34931 0.23633 -0.34676 0.3168 -0.34838 C 0.33399 -0.34746 0.35118 -0.34722 0.36836 -0.34537 C 0.38112 -0.34398 0.40743 -0.33333 0.41719 -0.32824 C 0.46068 -0.30625 0.45053 -0.31621 0.47032 -0.29421 C 0.4754 -0.28056 0.47787 -0.27338 0.48607 -0.26019 C 0.49115 -0.25185 0.49727 -0.24583 0.50261 -0.23843 C 0.50652 -0.2331 0.51029 -0.22732 0.51394 -0.2213 C 0.51667 -0.21713 0.52162 -0.20741 0.52357 -0.20278 C 0.52513 -0.19884 0.52631 -0.19421 0.52787 -0.19028 C 0.52982 -0.18588 0.53217 -0.18218 0.53399 -0.17801 C 0.53646 -0.17246 0.53855 -0.16644 0.54102 -0.16088 C 0.54232 -0.15764 0.54402 -0.15486 0.54532 -0.15162 C 0.54948 -0.14144 0.55665 -0.1169 0.55847 -0.10972 C 0.55912 -0.10718 0.56316 -0.09028 0.56459 -0.08658 C 0.56693 -0.08009 0.57058 -0.07361 0.5724 -0.06644 C 0.57409 -0.05972 0.57683 -0.04607 0.57683 -0.04607 L 0.57683 -0.04607 " pathEditMode="relative" ptsTypes="AAAAAAAAAAAAAAAAAAAAAAAAAAAAA">
                                      <p:cBhvr>
                                        <p:cTn id="17" dur="2000" fill="hold"/>
                                        <p:tgtEl>
                                          <p:spTgt spid="22"/>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xmlns="" id="{AD880458-5405-4985-A1FD-DFD7044DE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xmlns="" id="{D6AAA882-4926-4EC7-AEDF-D2176C11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xmlns="" id="{A57B771F-896E-4B7A-B65B-23FE5012EAC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xmlns="" id="{B01727DE-D344-496A-A7CD-984F2397F8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xmlns="" id="{8688A815-AD33-4034-B25B-3A77A2C5375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xmlns="" id="{8C2227F4-CC8F-44B1-8E97-7A78116B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xmlns="" id="{A8BEB3BA-B080-401F-8D47-175675C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Rectangle: Rounded Corners 57">
            <a:extLst>
              <a:ext uri="{FF2B5EF4-FFF2-40B4-BE49-F238E27FC236}">
                <a16:creationId xmlns:a16="http://schemas.microsoft.com/office/drawing/2014/main" xmlns="" id="{CEF1BB84-AE3A-810C-A6EA-E6AC54C16128}"/>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Chỉ ra dấu hiệu không an toàn của thực phẩm dưới đây:</a:t>
            </a:r>
            <a:endParaRPr lang="en-US" sz="3600" b="1" dirty="0">
              <a:solidFill>
                <a:schemeClr val="tx1"/>
              </a:solidFill>
              <a:latin typeface="Calibri" panose="020F0502020204030204" pitchFamily="34" charset="0"/>
              <a:cs typeface="Calibri" panose="020F0502020204030204" pitchFamily="34" charset="0"/>
            </a:endParaRPr>
          </a:p>
        </p:txBody>
      </p:sp>
      <p:pic>
        <p:nvPicPr>
          <p:cNvPr id="66" name="Picture 4">
            <a:extLst>
              <a:ext uri="{FF2B5EF4-FFF2-40B4-BE49-F238E27FC236}">
                <a16:creationId xmlns:a16="http://schemas.microsoft.com/office/drawing/2014/main" xmlns="" id="{DD2AADB9-375D-7411-E7E8-BCD91FDAFA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40485" y="2899007"/>
            <a:ext cx="2030548" cy="1946787"/>
          </a:xfrm>
          <a:prstGeom prst="rect">
            <a:avLst/>
          </a:prstGeom>
        </p:spPr>
      </p:pic>
      <p:sp>
        <p:nvSpPr>
          <p:cNvPr id="67" name="Oval 66">
            <a:extLst>
              <a:ext uri="{FF2B5EF4-FFF2-40B4-BE49-F238E27FC236}">
                <a16:creationId xmlns:a16="http://schemas.microsoft.com/office/drawing/2014/main" xmlns="" id="{CA06AD6E-0D45-8EA0-19CC-55FBE04ED44F}"/>
              </a:ext>
            </a:extLst>
          </p:cNvPr>
          <p:cNvSpPr/>
          <p:nvPr/>
        </p:nvSpPr>
        <p:spPr>
          <a:xfrm>
            <a:off x="2539006" y="1781984"/>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2</a:t>
            </a:r>
          </a:p>
        </p:txBody>
      </p:sp>
      <p:pic>
        <p:nvPicPr>
          <p:cNvPr id="2" name="Picture 1">
            <a:extLst>
              <a:ext uri="{FF2B5EF4-FFF2-40B4-BE49-F238E27FC236}">
                <a16:creationId xmlns:a16="http://schemas.microsoft.com/office/drawing/2014/main" xmlns="" id="{66A61E80-7A46-4EAC-05A4-79F0D6439E5A}"/>
              </a:ext>
            </a:extLst>
          </p:cNvPr>
          <p:cNvPicPr>
            <a:picLocks noChangeAspect="1"/>
          </p:cNvPicPr>
          <p:nvPr/>
        </p:nvPicPr>
        <p:blipFill rotWithShape="1">
          <a:blip r:embed="rId9"/>
          <a:srcRect l="50471" t="2779" r="2451" b="44716"/>
          <a:stretch/>
        </p:blipFill>
        <p:spPr>
          <a:xfrm>
            <a:off x="6006704" y="1781984"/>
            <a:ext cx="6075274" cy="4566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2">
            <a:extLst>
              <a:ext uri="{FF2B5EF4-FFF2-40B4-BE49-F238E27FC236}">
                <a16:creationId xmlns:a16="http://schemas.microsoft.com/office/drawing/2014/main" xmlns="" id="{C3153046-4315-17FD-F923-4AE55984C892}"/>
              </a:ext>
            </a:extLst>
          </p:cNvPr>
          <p:cNvSpPr/>
          <p:nvPr/>
        </p:nvSpPr>
        <p:spPr>
          <a:xfrm>
            <a:off x="213087" y="5084830"/>
            <a:ext cx="5620262" cy="1498600"/>
          </a:xfrm>
          <a:custGeom>
            <a:avLst/>
            <a:gdLst>
              <a:gd name="connsiteX0" fmla="*/ 0 w 5620262"/>
              <a:gd name="connsiteY0" fmla="*/ 249772 h 1498600"/>
              <a:gd name="connsiteX1" fmla="*/ 249772 w 5620262"/>
              <a:gd name="connsiteY1" fmla="*/ 0 h 1498600"/>
              <a:gd name="connsiteX2" fmla="*/ 5370490 w 5620262"/>
              <a:gd name="connsiteY2" fmla="*/ 0 h 1498600"/>
              <a:gd name="connsiteX3" fmla="*/ 5620262 w 5620262"/>
              <a:gd name="connsiteY3" fmla="*/ 249772 h 1498600"/>
              <a:gd name="connsiteX4" fmla="*/ 5620262 w 5620262"/>
              <a:gd name="connsiteY4" fmla="*/ 1248828 h 1498600"/>
              <a:gd name="connsiteX5" fmla="*/ 5370490 w 5620262"/>
              <a:gd name="connsiteY5" fmla="*/ 1498600 h 1498600"/>
              <a:gd name="connsiteX6" fmla="*/ 249772 w 5620262"/>
              <a:gd name="connsiteY6" fmla="*/ 1498600 h 1498600"/>
              <a:gd name="connsiteX7" fmla="*/ 0 w 5620262"/>
              <a:gd name="connsiteY7" fmla="*/ 1248828 h 1498600"/>
              <a:gd name="connsiteX8" fmla="*/ 0 w 5620262"/>
              <a:gd name="connsiteY8" fmla="*/ 249772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0262" h="1498600" fill="none" extrusionOk="0">
                <a:moveTo>
                  <a:pt x="0" y="249772"/>
                </a:moveTo>
                <a:cubicBezTo>
                  <a:pt x="-881" y="127527"/>
                  <a:pt x="112198" y="6670"/>
                  <a:pt x="249772" y="0"/>
                </a:cubicBezTo>
                <a:cubicBezTo>
                  <a:pt x="2064436" y="-123866"/>
                  <a:pt x="4366502" y="81108"/>
                  <a:pt x="5370490" y="0"/>
                </a:cubicBezTo>
                <a:cubicBezTo>
                  <a:pt x="5521988" y="-20826"/>
                  <a:pt x="5607061" y="112916"/>
                  <a:pt x="5620262" y="249772"/>
                </a:cubicBezTo>
                <a:cubicBezTo>
                  <a:pt x="5536567" y="617381"/>
                  <a:pt x="5533429" y="1065896"/>
                  <a:pt x="5620262" y="1248828"/>
                </a:cubicBezTo>
                <a:cubicBezTo>
                  <a:pt x="5625348" y="1373267"/>
                  <a:pt x="5520444" y="1520386"/>
                  <a:pt x="5370490" y="1498600"/>
                </a:cubicBezTo>
                <a:cubicBezTo>
                  <a:pt x="3872376" y="1480745"/>
                  <a:pt x="2256225" y="1389256"/>
                  <a:pt x="249772" y="1498600"/>
                </a:cubicBezTo>
                <a:cubicBezTo>
                  <a:pt x="114350" y="1492311"/>
                  <a:pt x="12790" y="1410655"/>
                  <a:pt x="0" y="1248828"/>
                </a:cubicBezTo>
                <a:cubicBezTo>
                  <a:pt x="79066" y="917056"/>
                  <a:pt x="-78398" y="611759"/>
                  <a:pt x="0" y="249772"/>
                </a:cubicBezTo>
                <a:close/>
              </a:path>
              <a:path w="5620262" h="1498600" stroke="0" extrusionOk="0">
                <a:moveTo>
                  <a:pt x="0" y="249772"/>
                </a:moveTo>
                <a:cubicBezTo>
                  <a:pt x="17759" y="112873"/>
                  <a:pt x="100475" y="22548"/>
                  <a:pt x="249772" y="0"/>
                </a:cubicBezTo>
                <a:cubicBezTo>
                  <a:pt x="1767306" y="96512"/>
                  <a:pt x="2924993" y="-165548"/>
                  <a:pt x="5370490" y="0"/>
                </a:cubicBezTo>
                <a:cubicBezTo>
                  <a:pt x="5527711" y="483"/>
                  <a:pt x="5644443" y="115776"/>
                  <a:pt x="5620262" y="249772"/>
                </a:cubicBezTo>
                <a:cubicBezTo>
                  <a:pt x="5587341" y="531033"/>
                  <a:pt x="5603738" y="1118001"/>
                  <a:pt x="5620262" y="1248828"/>
                </a:cubicBezTo>
                <a:cubicBezTo>
                  <a:pt x="5623304" y="1370420"/>
                  <a:pt x="5528475" y="1489527"/>
                  <a:pt x="5370490" y="1498600"/>
                </a:cubicBezTo>
                <a:cubicBezTo>
                  <a:pt x="3537330" y="1660312"/>
                  <a:pt x="1578680" y="1642222"/>
                  <a:pt x="249772" y="1498600"/>
                </a:cubicBezTo>
                <a:cubicBezTo>
                  <a:pt x="121790" y="1493340"/>
                  <a:pt x="9664" y="1382620"/>
                  <a:pt x="0" y="1248828"/>
                </a:cubicBezTo>
                <a:cubicBezTo>
                  <a:pt x="-58066" y="1137127"/>
                  <a:pt x="57110" y="376155"/>
                  <a:pt x="0" y="249772"/>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200" b="1" dirty="0">
                <a:solidFill>
                  <a:schemeClr val="tx1"/>
                </a:solidFill>
                <a:latin typeface="Calibri" panose="020F0502020204030204" pitchFamily="34" charset="0"/>
                <a:cs typeface="Calibri" panose="020F0502020204030204" pitchFamily="34" charset="0"/>
              </a:rPr>
              <a:t>Thực phẩm chứa phẩm màu</a:t>
            </a:r>
            <a:endParaRPr lang="en-US" sz="3000" dirty="0">
              <a:solidFill>
                <a:srgbClr val="795C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9820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xmlns=""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17711" y="3189769"/>
            <a:ext cx="3837060" cy="3379012"/>
          </a:xfrm>
          <a:prstGeom prst="rect">
            <a:avLst/>
          </a:prstGeom>
        </p:spPr>
      </p:pic>
      <p:pic>
        <p:nvPicPr>
          <p:cNvPr id="24" name="Picture 4">
            <a:extLst>
              <a:ext uri="{FF2B5EF4-FFF2-40B4-BE49-F238E27FC236}">
                <a16:creationId xmlns:a16="http://schemas.microsoft.com/office/drawing/2014/main" xmlns="" id="{84B0EAC4-068A-A659-32E5-6A38025237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76718" y="4621994"/>
            <a:ext cx="2030548" cy="1946787"/>
          </a:xfrm>
          <a:prstGeom prst="rect">
            <a:avLst/>
          </a:prstGeom>
        </p:spPr>
      </p:pic>
      <p:sp>
        <p:nvSpPr>
          <p:cNvPr id="26" name="Oval 25">
            <a:extLst>
              <a:ext uri="{FF2B5EF4-FFF2-40B4-BE49-F238E27FC236}">
                <a16:creationId xmlns:a16="http://schemas.microsoft.com/office/drawing/2014/main" xmlns="" id="{DC1A1089-6FEB-718A-CDD7-1A35226B4C96}"/>
              </a:ext>
            </a:extLst>
          </p:cNvPr>
          <p:cNvSpPr/>
          <p:nvPr/>
        </p:nvSpPr>
        <p:spPr>
          <a:xfrm>
            <a:off x="3652724"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2</a:t>
            </a:r>
          </a:p>
        </p:txBody>
      </p:sp>
      <p:sp>
        <p:nvSpPr>
          <p:cNvPr id="27" name="Oval 26">
            <a:extLst>
              <a:ext uri="{FF2B5EF4-FFF2-40B4-BE49-F238E27FC236}">
                <a16:creationId xmlns:a16="http://schemas.microsoft.com/office/drawing/2014/main" xmlns="" id="{19A1ABC4-6D3F-9C80-2A51-6E6AA71EE659}"/>
              </a:ext>
            </a:extLst>
          </p:cNvPr>
          <p:cNvSpPr/>
          <p:nvPr/>
        </p:nvSpPr>
        <p:spPr>
          <a:xfrm>
            <a:off x="5871577"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3</a:t>
            </a:r>
          </a:p>
        </p:txBody>
      </p:sp>
      <p:sp>
        <p:nvSpPr>
          <p:cNvPr id="29" name="TextBox 28">
            <a:extLst>
              <a:ext uri="{FF2B5EF4-FFF2-40B4-BE49-F238E27FC236}">
                <a16:creationId xmlns:a16="http://schemas.microsoft.com/office/drawing/2014/main" xmlns=""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pic>
        <p:nvPicPr>
          <p:cNvPr id="30" name="Picture 4">
            <a:extLst>
              <a:ext uri="{FF2B5EF4-FFF2-40B4-BE49-F238E27FC236}">
                <a16:creationId xmlns:a16="http://schemas.microsoft.com/office/drawing/2014/main" xmlns="" id="{8E0E98D1-C830-9673-A486-7CBC87F7AA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21444" y="4797067"/>
            <a:ext cx="927078" cy="888835"/>
          </a:xfrm>
          <a:prstGeom prst="rect">
            <a:avLst/>
          </a:prstGeom>
        </p:spPr>
      </p:pic>
      <p:pic>
        <p:nvPicPr>
          <p:cNvPr id="31" name="Picture 4">
            <a:extLst>
              <a:ext uri="{FF2B5EF4-FFF2-40B4-BE49-F238E27FC236}">
                <a16:creationId xmlns:a16="http://schemas.microsoft.com/office/drawing/2014/main" xmlns="" id="{958D029E-9808-29AE-48AB-F5DF349110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19363" y="4827773"/>
            <a:ext cx="927079" cy="888836"/>
          </a:xfrm>
          <a:prstGeom prst="rect">
            <a:avLst/>
          </a:prstGeom>
        </p:spPr>
      </p:pic>
      <p:pic>
        <p:nvPicPr>
          <p:cNvPr id="23" name="Picture 4">
            <a:extLst>
              <a:ext uri="{FF2B5EF4-FFF2-40B4-BE49-F238E27FC236}">
                <a16:creationId xmlns:a16="http://schemas.microsoft.com/office/drawing/2014/main" xmlns="" id="{461CDAFC-84CF-5145-0A36-B90785978C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50179" y="4523685"/>
            <a:ext cx="2030548" cy="1946787"/>
          </a:xfrm>
          <a:prstGeom prst="rect">
            <a:avLst/>
          </a:prstGeom>
        </p:spPr>
      </p:pic>
      <p:grpSp>
        <p:nvGrpSpPr>
          <p:cNvPr id="6" name="组合 5">
            <a:extLst>
              <a:ext uri="{FF2B5EF4-FFF2-40B4-BE49-F238E27FC236}">
                <a16:creationId xmlns:a16="http://schemas.microsoft.com/office/drawing/2014/main" xmlns=""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CE5F1B74-237E-4377-AED2-81B0E5978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FFC20BF0-5D69-491B-8F04-6C979B22C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749D0EDD-747F-45A1-BD29-0119521746D1}"/>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50D396DE-C7D4-4E4C-A31E-26DD8560DA94}"/>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DCAD82EC-5DF9-4814-930D-7E5CEFA31CAC}"/>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153D8D50-0282-43C6-8701-5F797B458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44BBB743-B07B-4542-917F-550F35F93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4061718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209 -0.0787 L 0.00209 -0.07847 C 0.00534 -0.08796 0.00834 -0.09768 0.01185 -0.10671 C 0.0431 -0.18588 -0.00872 -0.04421 0.0336 -0.16088 C 0.03555 -0.16597 0.05 -0.20787 0.05261 -0.21366 C 0.05547 -0.21991 0.05795 -0.22685 0.06107 -0.23218 C 0.06433 -0.23773 0.06836 -0.24097 0.07162 -0.24606 C 0.0793 -0.2581 0.08568 -0.27477 0.09414 -0.28333 C 0.09935 -0.28866 0.10469 -0.29306 0.10964 -0.29884 C 0.12709 -0.31968 0.11302 -0.3125 0.1349 -0.32685 C 0.14258 -0.33171 0.15026 -0.33704 0.15808 -0.33912 C 0.16615 -0.3412 0.17409 -0.34444 0.18204 -0.34537 C 0.21563 -0.34931 0.19102 -0.34676 0.25586 -0.34838 C 0.2698 -0.34745 0.2836 -0.34722 0.29753 -0.34537 C 0.30782 -0.34398 0.32904 -0.33333 0.33685 -0.32824 C 0.37201 -0.30625 0.36381 -0.3162 0.37982 -0.29421 C 0.38386 -0.28056 0.38581 -0.27338 0.39245 -0.26018 C 0.39662 -0.25185 0.40157 -0.24583 0.40586 -0.23843 C 0.40899 -0.2331 0.41198 -0.22731 0.41498 -0.2213 C 0.41719 -0.21713 0.4211 -0.20741 0.42279 -0.20278 C 0.42396 -0.19884 0.42487 -0.19421 0.42618 -0.19028 C 0.42774 -0.18588 0.42969 -0.18218 0.43112 -0.17801 C 0.43308 -0.17245 0.43477 -0.16643 0.43685 -0.16088 C 0.43789 -0.15764 0.4392 -0.15486 0.44024 -0.15162 C 0.44362 -0.14143 0.44935 -0.1169 0.45092 -0.10972 C 0.45144 -0.10718 0.45469 -0.09028 0.45586 -0.08657 C 0.45769 -0.08009 0.46068 -0.07361 0.46211 -0.06643 C 0.46355 -0.05972 0.46576 -0.04606 0.46576 -0.04583 L 0.46576 -0.04606 " pathEditMode="relative" rAng="0" ptsTypes="AAAAAAAAAAAAAAAAAAAAAAAAAAAAA">
                                      <p:cBhvr>
                                        <p:cTn id="17" dur="2000" fill="hold"/>
                                        <p:tgtEl>
                                          <p:spTgt spid="23"/>
                                        </p:tgtEl>
                                        <p:attrNameLst>
                                          <p:attrName>ppt_x</p:attrName>
                                          <p:attrName>ppt_y</p:attrName>
                                        </p:attrNameLst>
                                      </p:cBhvr>
                                      <p:rCtr x="23177" y="-11852"/>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3"/>
                                        </p:tgtEl>
                                        <p:attrNameLst>
                                          <p:attrName>ppt_w</p:attrName>
                                        </p:attrNameLst>
                                      </p:cBhvr>
                                      <p:tavLst>
                                        <p:tav tm="0">
                                          <p:val>
                                            <p:strVal val="ppt_w"/>
                                          </p:val>
                                        </p:tav>
                                        <p:tav tm="100000">
                                          <p:val>
                                            <p:fltVal val="0"/>
                                          </p:val>
                                        </p:tav>
                                      </p:tavLst>
                                    </p:anim>
                                    <p:anim calcmode="lin" valueType="num">
                                      <p:cBhvr>
                                        <p:cTn id="21" dur="500"/>
                                        <p:tgtEl>
                                          <p:spTgt spid="23"/>
                                        </p:tgtEl>
                                        <p:attrNameLst>
                                          <p:attrName>ppt_h</p:attrName>
                                        </p:attrNameLst>
                                      </p:cBhvr>
                                      <p:tavLst>
                                        <p:tav tm="0">
                                          <p:val>
                                            <p:strVal val="ppt_h"/>
                                          </p:val>
                                        </p:tav>
                                        <p:tav tm="100000">
                                          <p:val>
                                            <p:fltVal val="0"/>
                                          </p:val>
                                        </p:tav>
                                      </p:tavLst>
                                    </p:anim>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xmlns="" id="{AD880458-5405-4985-A1FD-DFD7044DE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xmlns="" id="{D6AAA882-4926-4EC7-AEDF-D2176C11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xmlns="" id="{A57B771F-896E-4B7A-B65B-23FE5012EAC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xmlns="" id="{B01727DE-D344-496A-A7CD-984F2397F8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xmlns="" id="{8688A815-AD33-4034-B25B-3A77A2C5375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xmlns="" id="{8C2227F4-CC8F-44B1-8E97-7A78116B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xmlns="" id="{A8BEB3BA-B080-401F-8D47-175675C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66" name="Picture 4">
            <a:extLst>
              <a:ext uri="{FF2B5EF4-FFF2-40B4-BE49-F238E27FC236}">
                <a16:creationId xmlns:a16="http://schemas.microsoft.com/office/drawing/2014/main" xmlns="" id="{DD2AADB9-375D-7411-E7E8-BCD91FDAFA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13548" y="3008748"/>
            <a:ext cx="2030548" cy="1946787"/>
          </a:xfrm>
          <a:prstGeom prst="rect">
            <a:avLst/>
          </a:prstGeom>
        </p:spPr>
      </p:pic>
      <p:sp>
        <p:nvSpPr>
          <p:cNvPr id="67" name="Oval 66">
            <a:extLst>
              <a:ext uri="{FF2B5EF4-FFF2-40B4-BE49-F238E27FC236}">
                <a16:creationId xmlns:a16="http://schemas.microsoft.com/office/drawing/2014/main" xmlns="" id="{CA06AD6E-0D45-8EA0-19CC-55FBE04ED44F}"/>
              </a:ext>
            </a:extLst>
          </p:cNvPr>
          <p:cNvSpPr/>
          <p:nvPr/>
        </p:nvSpPr>
        <p:spPr>
          <a:xfrm>
            <a:off x="2412069" y="1891725"/>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3</a:t>
            </a:r>
          </a:p>
        </p:txBody>
      </p:sp>
      <p:sp>
        <p:nvSpPr>
          <p:cNvPr id="2" name="Rectangle: Rounded Corners 1">
            <a:extLst>
              <a:ext uri="{FF2B5EF4-FFF2-40B4-BE49-F238E27FC236}">
                <a16:creationId xmlns:a16="http://schemas.microsoft.com/office/drawing/2014/main" xmlns="" id="{2E2A7715-5A05-A1C2-A0BC-DB884657B23A}"/>
              </a:ext>
            </a:extLst>
          </p:cNvPr>
          <p:cNvSpPr/>
          <p:nvPr/>
        </p:nvSpPr>
        <p:spPr>
          <a:xfrm>
            <a:off x="425329" y="363965"/>
            <a:ext cx="10883602" cy="1058961"/>
          </a:xfrm>
          <a:custGeom>
            <a:avLst/>
            <a:gdLst>
              <a:gd name="connsiteX0" fmla="*/ 0 w 10883602"/>
              <a:gd name="connsiteY0" fmla="*/ 176497 h 1058961"/>
              <a:gd name="connsiteX1" fmla="*/ 176497 w 10883602"/>
              <a:gd name="connsiteY1" fmla="*/ 0 h 1058961"/>
              <a:gd name="connsiteX2" fmla="*/ 10707105 w 10883602"/>
              <a:gd name="connsiteY2" fmla="*/ 0 h 1058961"/>
              <a:gd name="connsiteX3" fmla="*/ 10883602 w 10883602"/>
              <a:gd name="connsiteY3" fmla="*/ 176497 h 1058961"/>
              <a:gd name="connsiteX4" fmla="*/ 10883602 w 10883602"/>
              <a:gd name="connsiteY4" fmla="*/ 882464 h 1058961"/>
              <a:gd name="connsiteX5" fmla="*/ 10707105 w 10883602"/>
              <a:gd name="connsiteY5" fmla="*/ 1058961 h 1058961"/>
              <a:gd name="connsiteX6" fmla="*/ 176497 w 10883602"/>
              <a:gd name="connsiteY6" fmla="*/ 1058961 h 1058961"/>
              <a:gd name="connsiteX7" fmla="*/ 0 w 10883602"/>
              <a:gd name="connsiteY7" fmla="*/ 882464 h 1058961"/>
              <a:gd name="connsiteX8" fmla="*/ 0 w 10883602"/>
              <a:gd name="connsiteY8" fmla="*/ 176497 h 105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3602" h="1058961" fill="none" extrusionOk="0">
                <a:moveTo>
                  <a:pt x="0" y="176497"/>
                </a:moveTo>
                <a:cubicBezTo>
                  <a:pt x="140" y="82815"/>
                  <a:pt x="80261" y="2083"/>
                  <a:pt x="176497" y="0"/>
                </a:cubicBezTo>
                <a:cubicBezTo>
                  <a:pt x="2977684" y="72427"/>
                  <a:pt x="8062268" y="61419"/>
                  <a:pt x="10707105" y="0"/>
                </a:cubicBezTo>
                <a:cubicBezTo>
                  <a:pt x="10803479" y="-7590"/>
                  <a:pt x="10865549" y="73559"/>
                  <a:pt x="10883602" y="176497"/>
                </a:cubicBezTo>
                <a:cubicBezTo>
                  <a:pt x="10822546" y="497993"/>
                  <a:pt x="10941635" y="649833"/>
                  <a:pt x="10883602" y="882464"/>
                </a:cubicBezTo>
                <a:cubicBezTo>
                  <a:pt x="10884384" y="975974"/>
                  <a:pt x="10798173" y="1051776"/>
                  <a:pt x="10707105" y="1058961"/>
                </a:cubicBezTo>
                <a:cubicBezTo>
                  <a:pt x="8314821" y="1088788"/>
                  <a:pt x="4160295" y="979655"/>
                  <a:pt x="176497" y="1058961"/>
                </a:cubicBezTo>
                <a:cubicBezTo>
                  <a:pt x="83904" y="1058409"/>
                  <a:pt x="-16902" y="983283"/>
                  <a:pt x="0" y="882464"/>
                </a:cubicBezTo>
                <a:cubicBezTo>
                  <a:pt x="-14032" y="633066"/>
                  <a:pt x="50057" y="344698"/>
                  <a:pt x="0" y="176497"/>
                </a:cubicBezTo>
                <a:close/>
              </a:path>
              <a:path w="10883602" h="1058961" stroke="0" extrusionOk="0">
                <a:moveTo>
                  <a:pt x="0" y="176497"/>
                </a:moveTo>
                <a:cubicBezTo>
                  <a:pt x="16135" y="83418"/>
                  <a:pt x="80263" y="2590"/>
                  <a:pt x="176497" y="0"/>
                </a:cubicBezTo>
                <a:cubicBezTo>
                  <a:pt x="3263319" y="123000"/>
                  <a:pt x="7726251" y="-96860"/>
                  <a:pt x="10707105" y="0"/>
                </a:cubicBezTo>
                <a:cubicBezTo>
                  <a:pt x="10795194" y="-7155"/>
                  <a:pt x="10884293" y="77627"/>
                  <a:pt x="10883602" y="176497"/>
                </a:cubicBezTo>
                <a:cubicBezTo>
                  <a:pt x="10871901" y="425016"/>
                  <a:pt x="10880104" y="725665"/>
                  <a:pt x="10883602" y="882464"/>
                </a:cubicBezTo>
                <a:cubicBezTo>
                  <a:pt x="10878324" y="981853"/>
                  <a:pt x="10787577" y="1056178"/>
                  <a:pt x="10707105" y="1058961"/>
                </a:cubicBezTo>
                <a:cubicBezTo>
                  <a:pt x="6848624" y="898254"/>
                  <a:pt x="3521189" y="1098628"/>
                  <a:pt x="176497" y="1058961"/>
                </a:cubicBezTo>
                <a:cubicBezTo>
                  <a:pt x="70945" y="1057330"/>
                  <a:pt x="-13672" y="973747"/>
                  <a:pt x="0" y="882464"/>
                </a:cubicBezTo>
                <a:cubicBezTo>
                  <a:pt x="16064" y="726520"/>
                  <a:pt x="-1449" y="305634"/>
                  <a:pt x="0" y="176497"/>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Chỉ ra dấu hiệu không an toàn của thực phẩm dưới đây</a:t>
            </a:r>
            <a:endParaRPr lang="en-US" sz="3600" b="1"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A8437182-0F6B-3556-388E-553BB45C812A}"/>
              </a:ext>
            </a:extLst>
          </p:cNvPr>
          <p:cNvPicPr>
            <a:picLocks noChangeAspect="1"/>
          </p:cNvPicPr>
          <p:nvPr/>
        </p:nvPicPr>
        <p:blipFill rotWithShape="1">
          <a:blip r:embed="rId9"/>
          <a:srcRect l="6441" t="53999" r="50816" b="2085"/>
          <a:stretch/>
        </p:blipFill>
        <p:spPr>
          <a:xfrm>
            <a:off x="5565157" y="1786061"/>
            <a:ext cx="6498814" cy="4593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xmlns="" id="{35D8D0EE-6AEC-6AF5-D2C0-1814D0786B0C}"/>
              </a:ext>
            </a:extLst>
          </p:cNvPr>
          <p:cNvSpPr/>
          <p:nvPr/>
        </p:nvSpPr>
        <p:spPr>
          <a:xfrm>
            <a:off x="213087" y="5084830"/>
            <a:ext cx="5210462" cy="1498600"/>
          </a:xfrm>
          <a:custGeom>
            <a:avLst/>
            <a:gdLst>
              <a:gd name="connsiteX0" fmla="*/ 0 w 5210462"/>
              <a:gd name="connsiteY0" fmla="*/ 249772 h 1498600"/>
              <a:gd name="connsiteX1" fmla="*/ 249772 w 5210462"/>
              <a:gd name="connsiteY1" fmla="*/ 0 h 1498600"/>
              <a:gd name="connsiteX2" fmla="*/ 4960690 w 5210462"/>
              <a:gd name="connsiteY2" fmla="*/ 0 h 1498600"/>
              <a:gd name="connsiteX3" fmla="*/ 5210462 w 5210462"/>
              <a:gd name="connsiteY3" fmla="*/ 249772 h 1498600"/>
              <a:gd name="connsiteX4" fmla="*/ 5210462 w 5210462"/>
              <a:gd name="connsiteY4" fmla="*/ 1248828 h 1498600"/>
              <a:gd name="connsiteX5" fmla="*/ 4960690 w 5210462"/>
              <a:gd name="connsiteY5" fmla="*/ 1498600 h 1498600"/>
              <a:gd name="connsiteX6" fmla="*/ 249772 w 5210462"/>
              <a:gd name="connsiteY6" fmla="*/ 1498600 h 1498600"/>
              <a:gd name="connsiteX7" fmla="*/ 0 w 5210462"/>
              <a:gd name="connsiteY7" fmla="*/ 1248828 h 1498600"/>
              <a:gd name="connsiteX8" fmla="*/ 0 w 5210462"/>
              <a:gd name="connsiteY8" fmla="*/ 249772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462" h="1498600" fill="none" extrusionOk="0">
                <a:moveTo>
                  <a:pt x="0" y="249772"/>
                </a:moveTo>
                <a:cubicBezTo>
                  <a:pt x="-881" y="127527"/>
                  <a:pt x="112198" y="6670"/>
                  <a:pt x="249772" y="0"/>
                </a:cubicBezTo>
                <a:cubicBezTo>
                  <a:pt x="1701208" y="-123866"/>
                  <a:pt x="3123882" y="81108"/>
                  <a:pt x="4960690" y="0"/>
                </a:cubicBezTo>
                <a:cubicBezTo>
                  <a:pt x="5112188" y="-20826"/>
                  <a:pt x="5197261" y="112916"/>
                  <a:pt x="5210462" y="249772"/>
                </a:cubicBezTo>
                <a:cubicBezTo>
                  <a:pt x="5126767" y="617381"/>
                  <a:pt x="5123629" y="1065896"/>
                  <a:pt x="5210462" y="1248828"/>
                </a:cubicBezTo>
                <a:cubicBezTo>
                  <a:pt x="5215548" y="1373267"/>
                  <a:pt x="5110644" y="1520386"/>
                  <a:pt x="4960690" y="1498600"/>
                </a:cubicBezTo>
                <a:cubicBezTo>
                  <a:pt x="3177243" y="1480745"/>
                  <a:pt x="945273" y="1389256"/>
                  <a:pt x="249772" y="1498600"/>
                </a:cubicBezTo>
                <a:cubicBezTo>
                  <a:pt x="114350" y="1492311"/>
                  <a:pt x="12790" y="1410655"/>
                  <a:pt x="0" y="1248828"/>
                </a:cubicBezTo>
                <a:cubicBezTo>
                  <a:pt x="79066" y="917056"/>
                  <a:pt x="-78398" y="611759"/>
                  <a:pt x="0" y="249772"/>
                </a:cubicBezTo>
                <a:close/>
              </a:path>
              <a:path w="5210462" h="1498600" stroke="0" extrusionOk="0">
                <a:moveTo>
                  <a:pt x="0" y="249772"/>
                </a:moveTo>
                <a:cubicBezTo>
                  <a:pt x="17759" y="112873"/>
                  <a:pt x="100475" y="22548"/>
                  <a:pt x="249772" y="0"/>
                </a:cubicBezTo>
                <a:cubicBezTo>
                  <a:pt x="2306349" y="96512"/>
                  <a:pt x="4148291" y="-165548"/>
                  <a:pt x="4960690" y="0"/>
                </a:cubicBezTo>
                <a:cubicBezTo>
                  <a:pt x="5117911" y="483"/>
                  <a:pt x="5234643" y="115776"/>
                  <a:pt x="5210462" y="249772"/>
                </a:cubicBezTo>
                <a:cubicBezTo>
                  <a:pt x="5177541" y="531033"/>
                  <a:pt x="5193938" y="1118001"/>
                  <a:pt x="5210462" y="1248828"/>
                </a:cubicBezTo>
                <a:cubicBezTo>
                  <a:pt x="5213504" y="1370420"/>
                  <a:pt x="5118675" y="1489527"/>
                  <a:pt x="4960690" y="1498600"/>
                </a:cubicBezTo>
                <a:cubicBezTo>
                  <a:pt x="3326838" y="1660312"/>
                  <a:pt x="1436625" y="1642222"/>
                  <a:pt x="249772" y="1498600"/>
                </a:cubicBezTo>
                <a:cubicBezTo>
                  <a:pt x="121790" y="1493340"/>
                  <a:pt x="9664" y="1382620"/>
                  <a:pt x="0" y="1248828"/>
                </a:cubicBezTo>
                <a:cubicBezTo>
                  <a:pt x="-58066" y="1137127"/>
                  <a:pt x="57110" y="376155"/>
                  <a:pt x="0" y="249772"/>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200" b="1" dirty="0">
                <a:solidFill>
                  <a:schemeClr val="tx1"/>
                </a:solidFill>
                <a:latin typeface="Calibri" panose="020F0502020204030204" pitchFamily="34" charset="0"/>
                <a:cs typeface="Calibri" panose="020F0502020204030204" pitchFamily="34" charset="0"/>
              </a:rPr>
              <a:t>Thực phẩm được chế biến không sạch sẽ</a:t>
            </a:r>
            <a:endParaRPr lang="en-US" sz="3000" dirty="0">
              <a:solidFill>
                <a:srgbClr val="795C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0816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xmlns="" id="{988A35B2-A3B6-E7A0-1935-DCA21DB14D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17711" y="3189769"/>
            <a:ext cx="3837060" cy="3379012"/>
          </a:xfrm>
          <a:prstGeom prst="rect">
            <a:avLst/>
          </a:prstGeom>
        </p:spPr>
      </p:pic>
      <p:sp>
        <p:nvSpPr>
          <p:cNvPr id="27" name="Oval 26">
            <a:extLst>
              <a:ext uri="{FF2B5EF4-FFF2-40B4-BE49-F238E27FC236}">
                <a16:creationId xmlns:a16="http://schemas.microsoft.com/office/drawing/2014/main" xmlns="" id="{19A1ABC4-6D3F-9C80-2A51-6E6AA71EE659}"/>
              </a:ext>
            </a:extLst>
          </p:cNvPr>
          <p:cNvSpPr/>
          <p:nvPr/>
        </p:nvSpPr>
        <p:spPr>
          <a:xfrm>
            <a:off x="5871577" y="325675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panose="020F0502020204030204" pitchFamily="34" charset="0"/>
                <a:cs typeface="Calibri" panose="020F0502020204030204" pitchFamily="34" charset="0"/>
              </a:rPr>
              <a:t>3</a:t>
            </a:r>
          </a:p>
        </p:txBody>
      </p:sp>
      <p:sp>
        <p:nvSpPr>
          <p:cNvPr id="29" name="TextBox 28">
            <a:extLst>
              <a:ext uri="{FF2B5EF4-FFF2-40B4-BE49-F238E27FC236}">
                <a16:creationId xmlns:a16="http://schemas.microsoft.com/office/drawing/2014/main" xmlns=""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pic>
        <p:nvPicPr>
          <p:cNvPr id="18" name="Picture 4">
            <a:extLst>
              <a:ext uri="{FF2B5EF4-FFF2-40B4-BE49-F238E27FC236}">
                <a16:creationId xmlns:a16="http://schemas.microsoft.com/office/drawing/2014/main" xmlns="" id="{E5C4246A-ACDA-4F9F-0AC2-9A2616E01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21444" y="4797067"/>
            <a:ext cx="927078" cy="888835"/>
          </a:xfrm>
          <a:prstGeom prst="rect">
            <a:avLst/>
          </a:prstGeom>
        </p:spPr>
      </p:pic>
      <p:pic>
        <p:nvPicPr>
          <p:cNvPr id="19" name="Picture 4">
            <a:extLst>
              <a:ext uri="{FF2B5EF4-FFF2-40B4-BE49-F238E27FC236}">
                <a16:creationId xmlns:a16="http://schemas.microsoft.com/office/drawing/2014/main" xmlns="" id="{5ECA5AE2-A87B-7B7F-93E4-975A099C02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19363" y="4827773"/>
            <a:ext cx="927079" cy="888836"/>
          </a:xfrm>
          <a:prstGeom prst="rect">
            <a:avLst/>
          </a:prstGeom>
        </p:spPr>
      </p:pic>
      <p:pic>
        <p:nvPicPr>
          <p:cNvPr id="20" name="Picture 4">
            <a:extLst>
              <a:ext uri="{FF2B5EF4-FFF2-40B4-BE49-F238E27FC236}">
                <a16:creationId xmlns:a16="http://schemas.microsoft.com/office/drawing/2014/main" xmlns="" id="{799547D7-A926-CCCD-9001-2E625F438D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17283" y="4828552"/>
            <a:ext cx="927079" cy="888836"/>
          </a:xfrm>
          <a:prstGeom prst="rect">
            <a:avLst/>
          </a:prstGeom>
        </p:spPr>
      </p:pic>
      <p:pic>
        <p:nvPicPr>
          <p:cNvPr id="24" name="Picture 4">
            <a:extLst>
              <a:ext uri="{FF2B5EF4-FFF2-40B4-BE49-F238E27FC236}">
                <a16:creationId xmlns:a16="http://schemas.microsoft.com/office/drawing/2014/main" xmlns="" id="{84B0EAC4-068A-A659-32E5-6A38025237F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976718" y="4621994"/>
            <a:ext cx="2030548" cy="1946787"/>
          </a:xfrm>
          <a:prstGeom prst="rect">
            <a:avLst/>
          </a:prstGeom>
        </p:spPr>
      </p:pic>
      <p:grpSp>
        <p:nvGrpSpPr>
          <p:cNvPr id="6" name="组合 5">
            <a:extLst>
              <a:ext uri="{FF2B5EF4-FFF2-40B4-BE49-F238E27FC236}">
                <a16:creationId xmlns:a16="http://schemas.microsoft.com/office/drawing/2014/main" xmlns=""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CE5F1B74-237E-4377-AED2-81B0E59782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FFC20BF0-5D69-491B-8F04-6C979B22C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749D0EDD-747F-45A1-BD29-0119521746D1}"/>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50D396DE-C7D4-4E4C-A31E-26DD8560DA94}"/>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DCAD82EC-5DF9-4814-930D-7E5CEFA31CAC}"/>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153D8D50-0282-43C6-8701-5F797B458B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44BBB743-B07B-4542-917F-550F35F93B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8">
            <a:extLst>
              <a:ext uri="{FF2B5EF4-FFF2-40B4-BE49-F238E27FC236}">
                <a16:creationId xmlns:a16="http://schemas.microsoft.com/office/drawing/2014/main" xmlns="" id="{9C13491E-10C2-6E3B-4DE6-3C73602445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20492" y="2017571"/>
            <a:ext cx="2742230" cy="3945655"/>
          </a:xfrm>
          <a:prstGeom prst="rect">
            <a:avLst/>
          </a:prstGeom>
        </p:spPr>
      </p:pic>
    </p:spTree>
    <p:extLst>
      <p:ext uri="{BB962C8B-B14F-4D97-AF65-F5344CB8AC3E}">
        <p14:creationId xmlns:p14="http://schemas.microsoft.com/office/powerpoint/2010/main" val="2439798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208 -0.0787 L 0.00208 -0.07847 C 0.00403 -0.08796 0.00586 -0.09768 0.00807 -0.10671 C 0.02747 -0.18588 -0.00469 -0.04421 0.02148 -0.16088 C 0.02278 -0.16597 0.03177 -0.20787 0.03333 -0.21366 C 0.03515 -0.21991 0.03658 -0.22685 0.03854 -0.23218 C 0.04062 -0.23773 0.0431 -0.24097 0.04505 -0.24606 C 0.04987 -0.2581 0.05377 -0.27477 0.05911 -0.28333 C 0.06224 -0.28866 0.06562 -0.29305 0.06862 -0.29884 C 0.07942 -0.31968 0.07083 -0.3125 0.08437 -0.32685 C 0.08906 -0.33171 0.09388 -0.33704 0.09869 -0.33912 C 0.10364 -0.3412 0.10859 -0.34444 0.11354 -0.34537 C 0.13437 -0.3493 0.11914 -0.34676 0.15924 -0.34838 C 0.16797 -0.34745 0.17643 -0.34722 0.18515 -0.34537 C 0.19153 -0.34398 0.20468 -0.33333 0.2095 -0.32824 C 0.23125 -0.30625 0.22617 -0.3162 0.23606 -0.29421 C 0.23867 -0.28055 0.23984 -0.27338 0.24401 -0.26018 C 0.24648 -0.25185 0.24961 -0.24583 0.25221 -0.23843 C 0.25416 -0.2331 0.25612 -0.22731 0.25794 -0.2213 C 0.25924 -0.21713 0.26172 -0.20741 0.26276 -0.20278 C 0.26354 -0.19884 0.26406 -0.19421 0.26484 -0.19028 C 0.26588 -0.18588 0.26705 -0.18218 0.26797 -0.17801 C 0.26914 -0.17245 0.27018 -0.16643 0.27148 -0.16088 C 0.27213 -0.15764 0.27291 -0.15486 0.27356 -0.15162 C 0.27565 -0.14143 0.27916 -0.1169 0.2802 -0.10972 C 0.28047 -0.10718 0.28255 -0.09028 0.2832 -0.08657 C 0.28437 -0.08009 0.28619 -0.07361 0.28711 -0.06643 C 0.28802 -0.05972 0.28945 -0.04606 0.28945 -0.04583 L 0.28945 -0.04606 " pathEditMode="relative" rAng="0" ptsTypes="AAAAAAAAAAAAAAAAAAAAAAAAAAAAA">
                                      <p:cBhvr>
                                        <p:cTn id="17" dur="2000" fill="hold"/>
                                        <p:tgtEl>
                                          <p:spTgt spid="24"/>
                                        </p:tgtEl>
                                        <p:attrNameLst>
                                          <p:attrName>ppt_x</p:attrName>
                                          <p:attrName>ppt_y</p:attrName>
                                        </p:attrNameLst>
                                      </p:cBhvr>
                                      <p:rCtr x="14362" y="-11852"/>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4"/>
                                        </p:tgtEl>
                                        <p:attrNameLst>
                                          <p:attrName>ppt_w</p:attrName>
                                        </p:attrNameLst>
                                      </p:cBhvr>
                                      <p:tavLst>
                                        <p:tav tm="0">
                                          <p:val>
                                            <p:strVal val="ppt_w"/>
                                          </p:val>
                                        </p:tav>
                                        <p:tav tm="100000">
                                          <p:val>
                                            <p:fltVal val="0"/>
                                          </p:val>
                                        </p:tav>
                                      </p:tavLst>
                                    </p:anim>
                                    <p:anim calcmode="lin" valueType="num">
                                      <p:cBhvr>
                                        <p:cTn id="21" dur="500"/>
                                        <p:tgtEl>
                                          <p:spTgt spid="24"/>
                                        </p:tgtEl>
                                        <p:attrNameLst>
                                          <p:attrName>ppt_h</p:attrName>
                                        </p:attrNameLst>
                                      </p:cBhvr>
                                      <p:tavLst>
                                        <p:tav tm="0">
                                          <p:val>
                                            <p:strVal val="ppt_h"/>
                                          </p:val>
                                        </p:tav>
                                        <p:tav tm="100000">
                                          <p:val>
                                            <p:fltVal val="0"/>
                                          </p:val>
                                        </p:tav>
                                      </p:tavLst>
                                    </p:anim>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4500"/>
                            </p:stCondLst>
                            <p:childTnLst>
                              <p:par>
                                <p:cTn id="31" presetID="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0"/>
                            </p:stCondLst>
                            <p:childTnLst>
                              <p:par>
                                <p:cTn id="36" presetID="32" presetClass="emph" presetSubtype="0" fill="hold" nodeType="afterEffect">
                                  <p:stCondLst>
                                    <p:cond delay="0"/>
                                  </p:stCondLst>
                                  <p:childTnLst>
                                    <p:animRot by="120000">
                                      <p:cBhvr>
                                        <p:cTn id="37" dur="100" fill="hold">
                                          <p:stCondLst>
                                            <p:cond delay="0"/>
                                          </p:stCondLst>
                                        </p:cTn>
                                        <p:tgtEl>
                                          <p:spTgt spid="20"/>
                                        </p:tgtEl>
                                        <p:attrNameLst>
                                          <p:attrName>r</p:attrName>
                                        </p:attrNameLst>
                                      </p:cBhvr>
                                    </p:animRot>
                                    <p:animRot by="-240000">
                                      <p:cBhvr>
                                        <p:cTn id="38" dur="200" fill="hold">
                                          <p:stCondLst>
                                            <p:cond delay="200"/>
                                          </p:stCondLst>
                                        </p:cTn>
                                        <p:tgtEl>
                                          <p:spTgt spid="20"/>
                                        </p:tgtEl>
                                        <p:attrNameLst>
                                          <p:attrName>r</p:attrName>
                                        </p:attrNameLst>
                                      </p:cBhvr>
                                    </p:animRot>
                                    <p:animRot by="240000">
                                      <p:cBhvr>
                                        <p:cTn id="39" dur="200" fill="hold">
                                          <p:stCondLst>
                                            <p:cond delay="400"/>
                                          </p:stCondLst>
                                        </p:cTn>
                                        <p:tgtEl>
                                          <p:spTgt spid="20"/>
                                        </p:tgtEl>
                                        <p:attrNameLst>
                                          <p:attrName>r</p:attrName>
                                        </p:attrNameLst>
                                      </p:cBhvr>
                                    </p:animRot>
                                    <p:animRot by="-240000">
                                      <p:cBhvr>
                                        <p:cTn id="40" dur="200" fill="hold">
                                          <p:stCondLst>
                                            <p:cond delay="600"/>
                                          </p:stCondLst>
                                        </p:cTn>
                                        <p:tgtEl>
                                          <p:spTgt spid="20"/>
                                        </p:tgtEl>
                                        <p:attrNameLst>
                                          <p:attrName>r</p:attrName>
                                        </p:attrNameLst>
                                      </p:cBhvr>
                                    </p:animRot>
                                    <p:animRot by="120000">
                                      <p:cBhvr>
                                        <p:cTn id="41" dur="200" fill="hold">
                                          <p:stCondLst>
                                            <p:cond delay="800"/>
                                          </p:stCondLst>
                                        </p:cTn>
                                        <p:tgtEl>
                                          <p:spTgt spid="20"/>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Tieng-yeah-tre-con-www_nhacchuongvui_com.wav"/>
                                        </p:tgtEl>
                                      </p:cMediaNode>
                                    </p:audio>
                                  </p:subTnLst>
                                </p:cTn>
                              </p:par>
                              <p:par>
                                <p:cTn id="42" presetID="32" presetClass="emph" presetSubtype="0" fill="hold" nodeType="withEffect">
                                  <p:stCondLst>
                                    <p:cond delay="0"/>
                                  </p:stCondLst>
                                  <p:childTnLst>
                                    <p:animRot by="120000">
                                      <p:cBhvr>
                                        <p:cTn id="43" dur="100" fill="hold">
                                          <p:stCondLst>
                                            <p:cond delay="0"/>
                                          </p:stCondLst>
                                        </p:cTn>
                                        <p:tgtEl>
                                          <p:spTgt spid="19"/>
                                        </p:tgtEl>
                                        <p:attrNameLst>
                                          <p:attrName>r</p:attrName>
                                        </p:attrNameLst>
                                      </p:cBhvr>
                                    </p:animRot>
                                    <p:animRot by="-240000">
                                      <p:cBhvr>
                                        <p:cTn id="44" dur="200" fill="hold">
                                          <p:stCondLst>
                                            <p:cond delay="200"/>
                                          </p:stCondLst>
                                        </p:cTn>
                                        <p:tgtEl>
                                          <p:spTgt spid="19"/>
                                        </p:tgtEl>
                                        <p:attrNameLst>
                                          <p:attrName>r</p:attrName>
                                        </p:attrNameLst>
                                      </p:cBhvr>
                                    </p:animRot>
                                    <p:animRot by="240000">
                                      <p:cBhvr>
                                        <p:cTn id="45" dur="200" fill="hold">
                                          <p:stCondLst>
                                            <p:cond delay="400"/>
                                          </p:stCondLst>
                                        </p:cTn>
                                        <p:tgtEl>
                                          <p:spTgt spid="19"/>
                                        </p:tgtEl>
                                        <p:attrNameLst>
                                          <p:attrName>r</p:attrName>
                                        </p:attrNameLst>
                                      </p:cBhvr>
                                    </p:animRot>
                                    <p:animRot by="-240000">
                                      <p:cBhvr>
                                        <p:cTn id="46" dur="200" fill="hold">
                                          <p:stCondLst>
                                            <p:cond delay="600"/>
                                          </p:stCondLst>
                                        </p:cTn>
                                        <p:tgtEl>
                                          <p:spTgt spid="19"/>
                                        </p:tgtEl>
                                        <p:attrNameLst>
                                          <p:attrName>r</p:attrName>
                                        </p:attrNameLst>
                                      </p:cBhvr>
                                    </p:animRot>
                                    <p:animRot by="120000">
                                      <p:cBhvr>
                                        <p:cTn id="47" dur="200" fill="hold">
                                          <p:stCondLst>
                                            <p:cond delay="800"/>
                                          </p:stCondLst>
                                        </p:cTn>
                                        <p:tgtEl>
                                          <p:spTgt spid="19"/>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18"/>
                                        </p:tgtEl>
                                        <p:attrNameLst>
                                          <p:attrName>r</p:attrName>
                                        </p:attrNameLst>
                                      </p:cBhvr>
                                    </p:animRot>
                                    <p:animRot by="-240000">
                                      <p:cBhvr>
                                        <p:cTn id="50" dur="200" fill="hold">
                                          <p:stCondLst>
                                            <p:cond delay="200"/>
                                          </p:stCondLst>
                                        </p:cTn>
                                        <p:tgtEl>
                                          <p:spTgt spid="18"/>
                                        </p:tgtEl>
                                        <p:attrNameLst>
                                          <p:attrName>r</p:attrName>
                                        </p:attrNameLst>
                                      </p:cBhvr>
                                    </p:animRot>
                                    <p:animRot by="240000">
                                      <p:cBhvr>
                                        <p:cTn id="51" dur="200" fill="hold">
                                          <p:stCondLst>
                                            <p:cond delay="400"/>
                                          </p:stCondLst>
                                        </p:cTn>
                                        <p:tgtEl>
                                          <p:spTgt spid="18"/>
                                        </p:tgtEl>
                                        <p:attrNameLst>
                                          <p:attrName>r</p:attrName>
                                        </p:attrNameLst>
                                      </p:cBhvr>
                                    </p:animRot>
                                    <p:animRot by="-240000">
                                      <p:cBhvr>
                                        <p:cTn id="52" dur="200" fill="hold">
                                          <p:stCondLst>
                                            <p:cond delay="600"/>
                                          </p:stCondLst>
                                        </p:cTn>
                                        <p:tgtEl>
                                          <p:spTgt spid="18"/>
                                        </p:tgtEl>
                                        <p:attrNameLst>
                                          <p:attrName>r</p:attrName>
                                        </p:attrNameLst>
                                      </p:cBhvr>
                                    </p:animRot>
                                    <p:animRot by="120000">
                                      <p:cBhvr>
                                        <p:cTn id="5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xmlns="" id="{385437B6-615E-7960-5791-5B835BDC9AAE}"/>
              </a:ext>
            </a:extLst>
          </p:cNvPr>
          <p:cNvGrpSpPr/>
          <p:nvPr/>
        </p:nvGrpSpPr>
        <p:grpSpPr>
          <a:xfrm>
            <a:off x="20" y="1282"/>
            <a:ext cx="12191980" cy="6856718"/>
            <a:chOff x="20" y="1282"/>
            <a:chExt cx="12191980" cy="6856718"/>
          </a:xfrm>
        </p:grpSpPr>
        <p:pic>
          <p:nvPicPr>
            <p:cNvPr id="3" name="Picture 2" descr="A group of boys in front of a white board&#10;&#10;Description automatically generated">
              <a:extLst>
                <a:ext uri="{FF2B5EF4-FFF2-40B4-BE49-F238E27FC236}">
                  <a16:creationId xmlns:a16="http://schemas.microsoft.com/office/drawing/2014/main" xmlns="" id="{DE516132-C462-21C1-D4E1-6EBEE22D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77" b="856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xmlns="" id="{9D9CE18A-04B5-EBA6-1954-DF6F771B19F2}"/>
                </a:ext>
              </a:extLst>
            </p:cNvPr>
            <p:cNvSpPr/>
            <p:nvPr/>
          </p:nvSpPr>
          <p:spPr>
            <a:xfrm>
              <a:off x="3566160" y="1584960"/>
              <a:ext cx="5065776" cy="18440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1F1585DE-3703-8B3A-51BD-376EAE61060D}"/>
              </a:ext>
            </a:extLst>
          </p:cNvPr>
          <p:cNvSpPr txBox="1"/>
          <p:nvPr/>
        </p:nvSpPr>
        <p:spPr>
          <a:xfrm>
            <a:off x="2807602" y="3209081"/>
            <a:ext cx="6576795" cy="1446550"/>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vi-VN" sz="8800" b="1" spc="50" dirty="0">
                <a:ln w="0"/>
                <a:solidFill>
                  <a:srgbClr val="0070C0"/>
                </a:solidFill>
                <a:effectLst>
                  <a:innerShdw blurRad="63500" dist="50800" dir="13500000">
                    <a:srgbClr val="000000">
                      <a:alpha val="50000"/>
                    </a:srgbClr>
                  </a:innerShdw>
                </a:effectLst>
                <a:latin typeface="UTM Cookies" panose="02040603050506020204" pitchFamily="18" charset="0"/>
              </a:rPr>
              <a:t>AI NHANH</a:t>
            </a:r>
          </a:p>
          <a:p>
            <a:pPr algn="ctr"/>
            <a:r>
              <a:rPr lang="vi-VN" sz="8800" b="1" spc="50" dirty="0">
                <a:ln w="0"/>
                <a:solidFill>
                  <a:srgbClr val="0070C0"/>
                </a:solidFill>
                <a:effectLst>
                  <a:innerShdw blurRad="63500" dist="50800" dir="13500000">
                    <a:srgbClr val="000000">
                      <a:alpha val="50000"/>
                    </a:srgbClr>
                  </a:innerShdw>
                </a:effectLst>
                <a:latin typeface="UTM Cookies" panose="02040603050506020204" pitchFamily="18" charset="0"/>
              </a:rPr>
              <a:t>AI ĐÚNG?</a:t>
            </a:r>
            <a:endParaRPr lang="en-US" sz="8800" b="1" spc="50" dirty="0">
              <a:ln w="0"/>
              <a:solidFill>
                <a:srgbClr val="0070C0"/>
              </a:solidFill>
              <a:effectLst>
                <a:innerShdw blurRad="63500" dist="50800" dir="13500000">
                  <a:srgbClr val="000000">
                    <a:alpha val="50000"/>
                  </a:srgbClr>
                </a:innerShdw>
              </a:effectLst>
              <a:latin typeface="UTM Cookies" panose="02040603050506020204" pitchFamily="18" charset="0"/>
            </a:endParaRPr>
          </a:p>
        </p:txBody>
      </p:sp>
    </p:spTree>
    <p:extLst>
      <p:ext uri="{BB962C8B-B14F-4D97-AF65-F5344CB8AC3E}">
        <p14:creationId xmlns:p14="http://schemas.microsoft.com/office/powerpoint/2010/main" val="7142680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6"/>
                                        </p:tgtEl>
                                        <p:attrNameLst>
                                          <p:attrName>ppt_x</p:attrName>
                                          <p:attrName>ppt_y</p:attrName>
                                        </p:attrNameLst>
                                      </p:cBhvr>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flowers and butterflies&#10;&#10;Description automatically generated">
            <a:extLst>
              <a:ext uri="{FF2B5EF4-FFF2-40B4-BE49-F238E27FC236}">
                <a16:creationId xmlns:a16="http://schemas.microsoft.com/office/drawing/2014/main" xmlns="" id="{2EA3D8A5-3B3E-7595-6172-7B3E4C552C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Plaque 27">
            <a:extLst>
              <a:ext uri="{FF2B5EF4-FFF2-40B4-BE49-F238E27FC236}">
                <a16:creationId xmlns:a16="http://schemas.microsoft.com/office/drawing/2014/main" xmlns="" id="{FD62DB9F-5EEB-6A95-E6D4-B6F564FF1F5F}"/>
              </a:ext>
            </a:extLst>
          </p:cNvPr>
          <p:cNvSpPr/>
          <p:nvPr/>
        </p:nvSpPr>
        <p:spPr>
          <a:xfrm>
            <a:off x="762000" y="482600"/>
            <a:ext cx="10617200" cy="141200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grpSp>
        <p:nvGrpSpPr>
          <p:cNvPr id="29" name="Group 28">
            <a:extLst>
              <a:ext uri="{FF2B5EF4-FFF2-40B4-BE49-F238E27FC236}">
                <a16:creationId xmlns:a16="http://schemas.microsoft.com/office/drawing/2014/main" xmlns=""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xmlns=""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1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lít</a:t>
              </a:r>
              <a:endParaRPr kumimoji="0" lang="vi-VN"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xmlns="" id="{3A52F71A-6E1C-29E3-B23E-6E0A0B7702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xmlns=""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2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lít</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xmlns="" id="{AA202D36-FE70-E9C4-14E5-EEC7E58ABF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xmlns=""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xmlns=""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1,5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lít</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xmlns="" id="{2EB48C9B-85B6-9CAF-2C1E-56AEF9465E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xmlns=""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3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lít</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xmlns="" id="{115DBC70-2450-9BC7-4B24-8339B72C4A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xmlns="" id="{D3DA7254-BAEF-E06A-35BB-E86419E540B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35992" y="2978151"/>
            <a:ext cx="1486303" cy="1189041"/>
          </a:xfrm>
          <a:prstGeom prst="rect">
            <a:avLst/>
          </a:prstGeom>
        </p:spPr>
      </p:pic>
      <p:sp>
        <p:nvSpPr>
          <p:cNvPr id="2" name="TextBox 1">
            <a:extLst>
              <a:ext uri="{FF2B5EF4-FFF2-40B4-BE49-F238E27FC236}">
                <a16:creationId xmlns:a16="http://schemas.microsoft.com/office/drawing/2014/main" xmlns="" id="{7EED6C51-287E-0E47-831D-E2FA3CF64F97}"/>
              </a:ext>
            </a:extLst>
          </p:cNvPr>
          <p:cNvSpPr txBox="1"/>
          <p:nvPr/>
        </p:nvSpPr>
        <p:spPr>
          <a:xfrm>
            <a:off x="1322052" y="896213"/>
            <a:ext cx="99030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Chúng ta cần uống khoảng bao nhiêu lít nước mỗi ngày?</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ED4F0CE-DA10-6D32-B599-19D7C608423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491" b="28981" l="27472" r="44517">
                        <a14:foregroundMark x1="34650" y1="10050" x2="34650" y2="10050"/>
                        <a14:foregroundMark x1="34300" y1="9900" x2="34300" y2="9900"/>
                        <a14:foregroundMark x1="30400" y1="11950" x2="30400" y2="11950"/>
                      </a14:backgroundRemoval>
                    </a14:imgEffect>
                  </a14:imgLayer>
                </a14:imgProps>
              </a:ext>
              <a:ext uri="{28A0092B-C50C-407E-A947-70E740481C1C}">
                <a14:useLocalDpi xmlns:a14="http://schemas.microsoft.com/office/drawing/2010/main" val="0"/>
              </a:ext>
            </a:extLst>
          </a:blip>
          <a:srcRect l="25341" t="4805" r="53352" b="68333"/>
          <a:stretch/>
        </p:blipFill>
        <p:spPr>
          <a:xfrm>
            <a:off x="-50800" y="275019"/>
            <a:ext cx="1448214" cy="1772252"/>
          </a:xfrm>
          <a:prstGeom prst="rect">
            <a:avLst/>
          </a:prstGeom>
        </p:spPr>
      </p:pic>
    </p:spTree>
    <p:extLst>
      <p:ext uri="{BB962C8B-B14F-4D97-AF65-F5344CB8AC3E}">
        <p14:creationId xmlns:p14="http://schemas.microsoft.com/office/powerpoint/2010/main" val="360863231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 calcmode="lin" valueType="num">
                                          <p:cBhvr>
                                            <p:cTn id="27" dur="500" fill="hold"/>
                                            <p:tgtEl>
                                              <p:spTgt spid="41"/>
                                            </p:tgtEl>
                                            <p:attrNameLst>
                                              <p:attrName>style.rotation</p:attrName>
                                            </p:attrNameLst>
                                          </p:cBhvr>
                                          <p:tavLst>
                                            <p:tav tm="0">
                                              <p:val>
                                                <p:fltVal val="360"/>
                                              </p:val>
                                            </p:tav>
                                            <p:tav tm="100000">
                                              <p:val>
                                                <p:fltVal val="0"/>
                                              </p:val>
                                            </p:tav>
                                          </p:tavLst>
                                        </p:anim>
                                        <p:animEffect transition="in" filter="fade">
                                          <p:cBhvr>
                                            <p:cTn id="28" dur="500"/>
                                            <p:tgtEl>
                                              <p:spTgt spid="4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41"/>
                                            </p:tgtEl>
                                            <p:attrNameLst>
                                              <p:attrName>r</p:attrName>
                                            </p:attrNameLst>
                                          </p:cBhvr>
                                        </p:animRot>
                                        <p:animRot by="-240000">
                                          <p:cBhvr>
                                            <p:cTn id="31" dur="200" fill="hold">
                                              <p:stCondLst>
                                                <p:cond delay="200"/>
                                              </p:stCondLst>
                                            </p:cTn>
                                            <p:tgtEl>
                                              <p:spTgt spid="41"/>
                                            </p:tgtEl>
                                            <p:attrNameLst>
                                              <p:attrName>r</p:attrName>
                                            </p:attrNameLst>
                                          </p:cBhvr>
                                        </p:animRot>
                                        <p:animRot by="240000">
                                          <p:cBhvr>
                                            <p:cTn id="32" dur="200" fill="hold">
                                              <p:stCondLst>
                                                <p:cond delay="400"/>
                                              </p:stCondLst>
                                            </p:cTn>
                                            <p:tgtEl>
                                              <p:spTgt spid="41"/>
                                            </p:tgtEl>
                                            <p:attrNameLst>
                                              <p:attrName>r</p:attrName>
                                            </p:attrNameLst>
                                          </p:cBhvr>
                                        </p:animRot>
                                        <p:animRot by="-240000">
                                          <p:cBhvr>
                                            <p:cTn id="33" dur="200" fill="hold">
                                              <p:stCondLst>
                                                <p:cond delay="600"/>
                                              </p:stCondLst>
                                            </p:cTn>
                                            <p:tgtEl>
                                              <p:spTgt spid="41"/>
                                            </p:tgtEl>
                                            <p:attrNameLst>
                                              <p:attrName>r</p:attrName>
                                            </p:attrNameLst>
                                          </p:cBhvr>
                                        </p:animRot>
                                        <p:animRot by="120000">
                                          <p:cBhvr>
                                            <p:cTn id="3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5"/>
                                            </p:tgtEl>
                                          </p:cBhvr>
                                        </p:animEffect>
                                        <p:animScale>
                                          <p:cBhvr>
                                            <p:cTn id="4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
                                            </p:tgtEl>
                                          </p:cBhvr>
                                        </p:animEffect>
                                        <p:animScale>
                                          <p:cBhvr>
                                            <p:cTn id="52"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31" presetClass="exit" presetSubtype="0" fill="hold" nodeType="withEffect">
                                      <p:stCondLst>
                                        <p:cond delay="0"/>
                                      </p:stCondLst>
                                      <p:childTnLst>
                                        <p:anim calcmode="lin" valueType="num">
                                          <p:cBhvr>
                                            <p:cTn id="60" dur="1000"/>
                                            <p:tgtEl>
                                              <p:spTgt spid="29"/>
                                            </p:tgtEl>
                                            <p:attrNameLst>
                                              <p:attrName>ppt_w</p:attrName>
                                            </p:attrNameLst>
                                          </p:cBhvr>
                                          <p:tavLst>
                                            <p:tav tm="0">
                                              <p:val>
                                                <p:strVal val="ppt_w"/>
                                              </p:val>
                                            </p:tav>
                                            <p:tav tm="100000">
                                              <p:val>
                                                <p:fltVal val="0"/>
                                              </p:val>
                                            </p:tav>
                                          </p:tavLst>
                                        </p:anim>
                                        <p:anim calcmode="lin" valueType="num">
                                          <p:cBhvr>
                                            <p:cTn id="61" dur="1000"/>
                                            <p:tgtEl>
                                              <p:spTgt spid="29"/>
                                            </p:tgtEl>
                                            <p:attrNameLst>
                                              <p:attrName>ppt_h</p:attrName>
                                            </p:attrNameLst>
                                          </p:cBhvr>
                                          <p:tavLst>
                                            <p:tav tm="0">
                                              <p:val>
                                                <p:strVal val="ppt_h"/>
                                              </p:val>
                                            </p:tav>
                                            <p:tav tm="100000">
                                              <p:val>
                                                <p:fltVal val="0"/>
                                              </p:val>
                                            </p:tav>
                                          </p:tavLst>
                                        </p:anim>
                                        <p:anim calcmode="lin" valueType="num">
                                          <p:cBhvr>
                                            <p:cTn id="62" dur="1000"/>
                                            <p:tgtEl>
                                              <p:spTgt spid="29"/>
                                            </p:tgtEl>
                                            <p:attrNameLst>
                                              <p:attrName>style.rotation</p:attrName>
                                            </p:attrNameLst>
                                          </p:cBhvr>
                                          <p:tavLst>
                                            <p:tav tm="0">
                                              <p:val>
                                                <p:fltVal val="0"/>
                                              </p:val>
                                            </p:tav>
                                            <p:tav tm="100000">
                                              <p:val>
                                                <p:fltVal val="90"/>
                                              </p:val>
                                            </p:tav>
                                          </p:tavLst>
                                        </p:anim>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8"/>
                                            </p:tgtEl>
                                            <p:attrNameLst>
                                              <p:attrName>ppt_w</p:attrName>
                                            </p:attrNameLst>
                                          </p:cBhvr>
                                          <p:tavLst>
                                            <p:tav tm="0">
                                              <p:val>
                                                <p:strVal val="ppt_w"/>
                                              </p:val>
                                            </p:tav>
                                            <p:tav tm="100000">
                                              <p:val>
                                                <p:fltVal val="0"/>
                                              </p:val>
                                            </p:tav>
                                          </p:tavLst>
                                        </p:anim>
                                        <p:anim calcmode="lin" valueType="num">
                                          <p:cBhvr>
                                            <p:cTn id="67" dur="1000"/>
                                            <p:tgtEl>
                                              <p:spTgt spid="38"/>
                                            </p:tgtEl>
                                            <p:attrNameLst>
                                              <p:attrName>ppt_h</p:attrName>
                                            </p:attrNameLst>
                                          </p:cBhvr>
                                          <p:tavLst>
                                            <p:tav tm="0">
                                              <p:val>
                                                <p:strVal val="ppt_h"/>
                                              </p:val>
                                            </p:tav>
                                            <p:tav tm="100000">
                                              <p:val>
                                                <p:fltVal val="0"/>
                                              </p:val>
                                            </p:tav>
                                          </p:tavLst>
                                        </p:anim>
                                        <p:anim calcmode="lin" valueType="num">
                                          <p:cBhvr>
                                            <p:cTn id="68" dur="1000"/>
                                            <p:tgtEl>
                                              <p:spTgt spid="38"/>
                                            </p:tgtEl>
                                            <p:attrNameLst>
                                              <p:attrName>style.rotation</p:attrName>
                                            </p:attrNameLst>
                                          </p:cBhvr>
                                          <p:tavLst>
                                            <p:tav tm="0">
                                              <p:val>
                                                <p:fltVal val="0"/>
                                              </p:val>
                                            </p:tav>
                                            <p:tav tm="100000">
                                              <p:val>
                                                <p:fltVal val="90"/>
                                              </p:val>
                                            </p:tav>
                                          </p:tavLst>
                                        </p:anim>
                                        <p:animEffect transition="out" filter="fade">
                                          <p:cBhvr>
                                            <p:cTn id="69" dur="1000"/>
                                            <p:tgtEl>
                                              <p:spTgt spid="38"/>
                                            </p:tgtEl>
                                          </p:cBhvr>
                                        </p:animEffect>
                                        <p:set>
                                          <p:cBhvr>
                                            <p:cTn id="70" dur="1" fill="hold">
                                              <p:stCondLst>
                                                <p:cond delay="999"/>
                                              </p:stCondLst>
                                            </p:cTn>
                                            <p:tgtEl>
                                              <p:spTgt spid="38"/>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5"/>
                                            </p:tgtEl>
                                            <p:attrNameLst>
                                              <p:attrName>ppt_w</p:attrName>
                                            </p:attrNameLst>
                                          </p:cBhvr>
                                          <p:tavLst>
                                            <p:tav tm="0">
                                              <p:val>
                                                <p:strVal val="ppt_w"/>
                                              </p:val>
                                            </p:tav>
                                            <p:tav tm="100000">
                                              <p:val>
                                                <p:fltVal val="0"/>
                                              </p:val>
                                            </p:tav>
                                          </p:tavLst>
                                        </p:anim>
                                        <p:anim calcmode="lin" valueType="num">
                                          <p:cBhvr>
                                            <p:cTn id="73" dur="1000"/>
                                            <p:tgtEl>
                                              <p:spTgt spid="35"/>
                                            </p:tgtEl>
                                            <p:attrNameLst>
                                              <p:attrName>ppt_h</p:attrName>
                                            </p:attrNameLst>
                                          </p:cBhvr>
                                          <p:tavLst>
                                            <p:tav tm="0">
                                              <p:val>
                                                <p:strVal val="ppt_h"/>
                                              </p:val>
                                            </p:tav>
                                            <p:tav tm="100000">
                                              <p:val>
                                                <p:fltVal val="0"/>
                                              </p:val>
                                            </p:tav>
                                          </p:tavLst>
                                        </p:anim>
                                        <p:anim calcmode="lin" valueType="num">
                                          <p:cBhvr>
                                            <p:cTn id="74" dur="1000"/>
                                            <p:tgtEl>
                                              <p:spTgt spid="35"/>
                                            </p:tgtEl>
                                            <p:attrNameLst>
                                              <p:attrName>style.rotation</p:attrName>
                                            </p:attrNameLst>
                                          </p:cBhvr>
                                          <p:tavLst>
                                            <p:tav tm="0">
                                              <p:val>
                                                <p:fltVal val="0"/>
                                              </p:val>
                                            </p:tav>
                                            <p:tav tm="100000">
                                              <p:val>
                                                <p:fltVal val="90"/>
                                              </p:val>
                                            </p:tav>
                                          </p:tavLst>
                                        </p:anim>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8"/>
                                            </p:tgtEl>
                                            <p:attrNameLst>
                                              <p:attrName>r</p:attrName>
                                            </p:attrNameLst>
                                          </p:cBhvr>
                                        </p:animRot>
                                      </p:childTnLst>
                                    </p:cTn>
                                  </p:par>
                                  <p:par>
                                    <p:cTn id="25" presetID="21" presetClass="exit" presetSubtype="1" fill="hold" grpId="0" nodeType="withEffect">
                                      <p:stCondLst>
                                        <p:cond delay="0"/>
                                      </p:stCondLst>
                                      <p:childTnLst>
                                        <p:animEffect transition="out" filter="wheel(1)">
                                          <p:cBhvr>
                                            <p:cTn id="26" dur="15000"/>
                                            <p:tgtEl>
                                              <p:spTgt spid="6"/>
                                            </p:tgtEl>
                                          </p:cBhvr>
                                        </p:animEffect>
                                        <p:set>
                                          <p:cBhvr>
                                            <p:cTn id="27" dur="1" fill="hold">
                                              <p:stCondLst>
                                                <p:cond delay="14999"/>
                                              </p:stCondLst>
                                            </p:cTn>
                                            <p:tgtEl>
                                              <p:spTgt spid="6"/>
                                            </p:tgtEl>
                                            <p:attrNameLst>
                                              <p:attrName>style.visibility</p:attrName>
                                            </p:attrNameLst>
                                          </p:cBhvr>
                                          <p:to>
                                            <p:strVal val="hidden"/>
                                          </p:to>
                                        </p:set>
                                      </p:childTnLst>
                                    </p:cTn>
                                  </p:par>
                                </p:childTnLst>
                              </p:cTn>
                            </p:par>
                            <p:par>
                              <p:cTn id="28" fill="hold">
                                <p:stCondLst>
                                  <p:cond delay="15000"/>
                                </p:stCondLst>
                                <p:childTnLst>
                                  <p:par>
                                    <p:cTn id="29" presetID="1" presetClass="mediacall" presetSubtype="0" fill="hold" nodeType="afterEffect">
                                      <p:stCondLst>
                                        <p:cond delay="0"/>
                                      </p:stCondLst>
                                      <p:childTnLst>
                                        <p:cmd type="call" cmd="playFrom(0.0)">
                                          <p:cBhvr>
                                            <p:cTn id="30" dur="2672" fill="hold"/>
                                            <p:tgtEl>
                                              <p:spTgt spid="11"/>
                                            </p:tgtEl>
                                          </p:cBhvr>
                                        </p:cmd>
                                      </p:childTnLst>
                                    </p:cTn>
                                  </p:par>
                                </p:childTnLst>
                              </p:cTn>
                            </p:par>
                            <p:par>
                              <p:cTn id="31" fill="hold">
                                <p:stCondLst>
                                  <p:cond delay="17672"/>
                                </p:stCondLst>
                                <p:childTnLst>
                                  <p:par>
                                    <p:cTn id="32" presetID="32" presetClass="emph" presetSubtype="0" fill="hold" nodeType="after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 calcmode="lin" valueType="num">
                                          <p:cBhvr>
                                            <p:cTn id="44" dur="500" fill="hold"/>
                                            <p:tgtEl>
                                              <p:spTgt spid="41"/>
                                            </p:tgtEl>
                                            <p:attrNameLst>
                                              <p:attrName>style.rotation</p:attrName>
                                            </p:attrNameLst>
                                          </p:cBhvr>
                                          <p:tavLst>
                                            <p:tav tm="0">
                                              <p:val>
                                                <p:fltVal val="360"/>
                                              </p:val>
                                            </p:tav>
                                            <p:tav tm="100000">
                                              <p:val>
                                                <p:fltVal val="0"/>
                                              </p:val>
                                            </p:tav>
                                          </p:tavLst>
                                        </p:anim>
                                        <p:animEffect transition="in" filter="fade">
                                          <p:cBhvr>
                                            <p:cTn id="45" dur="500"/>
                                            <p:tgtEl>
                                              <p:spTgt spid="41"/>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41"/>
                                            </p:tgtEl>
                                            <p:attrNameLst>
                                              <p:attrName>r</p:attrName>
                                            </p:attrNameLst>
                                          </p:cBhvr>
                                        </p:animRot>
                                        <p:animRot by="-240000">
                                          <p:cBhvr>
                                            <p:cTn id="48" dur="200" fill="hold">
                                              <p:stCondLst>
                                                <p:cond delay="200"/>
                                              </p:stCondLst>
                                            </p:cTn>
                                            <p:tgtEl>
                                              <p:spTgt spid="41"/>
                                            </p:tgtEl>
                                            <p:attrNameLst>
                                              <p:attrName>r</p:attrName>
                                            </p:attrNameLst>
                                          </p:cBhvr>
                                        </p:animRot>
                                        <p:animRot by="240000">
                                          <p:cBhvr>
                                            <p:cTn id="49" dur="200" fill="hold">
                                              <p:stCondLst>
                                                <p:cond delay="400"/>
                                              </p:stCondLst>
                                            </p:cTn>
                                            <p:tgtEl>
                                              <p:spTgt spid="41"/>
                                            </p:tgtEl>
                                            <p:attrNameLst>
                                              <p:attrName>r</p:attrName>
                                            </p:attrNameLst>
                                          </p:cBhvr>
                                        </p:animRot>
                                        <p:animRot by="-240000">
                                          <p:cBhvr>
                                            <p:cTn id="50" dur="200" fill="hold">
                                              <p:stCondLst>
                                                <p:cond delay="600"/>
                                              </p:stCondLst>
                                            </p:cTn>
                                            <p:tgtEl>
                                              <p:spTgt spid="41"/>
                                            </p:tgtEl>
                                            <p:attrNameLst>
                                              <p:attrName>r</p:attrName>
                                            </p:attrNameLst>
                                          </p:cBhvr>
                                        </p:animRot>
                                        <p:animRot by="120000">
                                          <p:cBhvr>
                                            <p:cTn id="51"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5120" fill="hold"/>
                                            <p:tgtEl>
                                              <p:spTgt spid="24"/>
                                            </p:tgtEl>
                                          </p:cBhvr>
                                        </p:cmd>
                                      </p:childTnLst>
                                    </p:cTn>
                                  </p:par>
                                  <p:par>
                                    <p:cTn id="57" presetID="26" presetClass="emph" presetSubtype="0" fill="hold" nodeType="withEffect">
                                      <p:stCondLst>
                                        <p:cond delay="0"/>
                                      </p:stCondLst>
                                      <p:childTnLst>
                                        <p:animEffect transition="out" filter="fade">
                                          <p:cBhvr>
                                            <p:cTn id="58" dur="500" tmFilter="0, 0; .2, .5; .8, .5; 1, 0"/>
                                            <p:tgtEl>
                                              <p:spTgt spid="29"/>
                                            </p:tgtEl>
                                          </p:cBhvr>
                                        </p:animEffect>
                                        <p:animScale>
                                          <p:cBhvr>
                                            <p:cTn id="59"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withEffect">
                                      <p:stCondLst>
                                        <p:cond delay="0"/>
                                      </p:stCondLst>
                                      <p:childTnLst>
                                        <p:animEffect transition="out" filter="fade">
                                          <p:cBhvr>
                                            <p:cTn id="64" dur="500" tmFilter="0, 0; .2, .5; .8, .5; 1, 0"/>
                                            <p:tgtEl>
                                              <p:spTgt spid="35"/>
                                            </p:tgtEl>
                                          </p:cBhvr>
                                        </p:animEffect>
                                        <p:animScale>
                                          <p:cBhvr>
                                            <p:cTn id="65" dur="250" autoRev="1" fill="hold"/>
                                            <p:tgtEl>
                                              <p:spTgt spid="35"/>
                                            </p:tgtEl>
                                          </p:cBhvr>
                                          <p:by x="105000" y="105000"/>
                                        </p:animScale>
                                      </p:childTnLst>
                                    </p:cTn>
                                  </p:par>
                                  <p:par>
                                    <p:cTn id="66" presetID="1" presetClass="mediacall" presetSubtype="0" fill="hold" nodeType="withEffect">
                                      <p:stCondLst>
                                        <p:cond delay="0"/>
                                      </p:stCondLst>
                                      <p:childTnLst>
                                        <p:cmd type="call" cmd="playFrom(0.0)">
                                          <p:cBhvr>
                                            <p:cTn id="67" dur="5120" fill="hold"/>
                                            <p:tgtEl>
                                              <p:spTgt spid="27"/>
                                            </p:tgtEl>
                                          </p:cBhvr>
                                        </p:cmd>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withEffect">
                                      <p:stCondLst>
                                        <p:cond delay="0"/>
                                      </p:stCondLst>
                                      <p:childTnLst>
                                        <p:cmd type="call" cmd="playFrom(0.0)">
                                          <p:cBhvr>
                                            <p:cTn id="72" dur="5120" fill="hold"/>
                                            <p:tgtEl>
                                              <p:spTgt spid="26"/>
                                            </p:tgtEl>
                                          </p:cBhvr>
                                        </p:cmd>
                                      </p:childTnLst>
                                    </p:cTn>
                                  </p:par>
                                  <p:par>
                                    <p:cTn id="73" presetID="26" presetClass="emph" presetSubtype="0" fill="hold" nodeType="withEffect">
                                      <p:stCondLst>
                                        <p:cond delay="0"/>
                                      </p:stCondLst>
                                      <p:childTnLst>
                                        <p:animEffect transition="out" filter="fade">
                                          <p:cBhvr>
                                            <p:cTn id="74" dur="500" tmFilter="0, 0; .2, .5; .8, .5; 1, 0"/>
                                            <p:tgtEl>
                                              <p:spTgt spid="38"/>
                                            </p:tgtEl>
                                          </p:cBhvr>
                                        </p:animEffect>
                                        <p:animScale>
                                          <p:cBhvr>
                                            <p:cTn id="75"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32"/>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32"/>
                                            </p:tgtEl>
                                          </p:cBhvr>
                                        </p:animEffect>
                                        <p:animScale>
                                          <p:cBhvr>
                                            <p:cTn id="81" dur="250" autoRev="1" fill="hold"/>
                                            <p:tgtEl>
                                              <p:spTgt spid="32"/>
                                            </p:tgtEl>
                                          </p:cBhvr>
                                          <p:by x="105000" y="105000"/>
                                        </p:animScale>
                                      </p:childTnLst>
                                    </p:cTn>
                                  </p:par>
                                  <p:par>
                                    <p:cTn id="82" presetID="1" presetClass="mediacall" presetSubtype="0" fill="hold" nodeType="withEffect">
                                      <p:stCondLst>
                                        <p:cond delay="0"/>
                                      </p:stCondLst>
                                      <p:childTnLst>
                                        <p:cmd type="call" cmd="playFrom(0.0)">
                                          <p:cBhvr>
                                            <p:cTn id="83" dur="3448" fill="hold"/>
                                            <p:tgtEl>
                                              <p:spTgt spid="25"/>
                                            </p:tgtEl>
                                          </p:cBhvr>
                                        </p:cmd>
                                      </p:childTnLst>
                                    </p:cTn>
                                  </p:par>
                                  <p:par>
                                    <p:cTn id="84" presetID="31" presetClass="exit" presetSubtype="0" fill="hold" nodeType="withEffect">
                                      <p:stCondLst>
                                        <p:cond delay="0"/>
                                      </p:stCondLst>
                                      <p:childTnLst>
                                        <p:anim calcmode="lin" valueType="num">
                                          <p:cBhvr>
                                            <p:cTn id="85" dur="1000"/>
                                            <p:tgtEl>
                                              <p:spTgt spid="29"/>
                                            </p:tgtEl>
                                            <p:attrNameLst>
                                              <p:attrName>ppt_w</p:attrName>
                                            </p:attrNameLst>
                                          </p:cBhvr>
                                          <p:tavLst>
                                            <p:tav tm="0">
                                              <p:val>
                                                <p:strVal val="ppt_w"/>
                                              </p:val>
                                            </p:tav>
                                            <p:tav tm="100000">
                                              <p:val>
                                                <p:fltVal val="0"/>
                                              </p:val>
                                            </p:tav>
                                          </p:tavLst>
                                        </p:anim>
                                        <p:anim calcmode="lin" valueType="num">
                                          <p:cBhvr>
                                            <p:cTn id="86" dur="1000"/>
                                            <p:tgtEl>
                                              <p:spTgt spid="29"/>
                                            </p:tgtEl>
                                            <p:attrNameLst>
                                              <p:attrName>ppt_h</p:attrName>
                                            </p:attrNameLst>
                                          </p:cBhvr>
                                          <p:tavLst>
                                            <p:tav tm="0">
                                              <p:val>
                                                <p:strVal val="ppt_h"/>
                                              </p:val>
                                            </p:tav>
                                            <p:tav tm="100000">
                                              <p:val>
                                                <p:fltVal val="0"/>
                                              </p:val>
                                            </p:tav>
                                          </p:tavLst>
                                        </p:anim>
                                        <p:anim calcmode="lin" valueType="num">
                                          <p:cBhvr>
                                            <p:cTn id="87" dur="1000"/>
                                            <p:tgtEl>
                                              <p:spTgt spid="29"/>
                                            </p:tgtEl>
                                            <p:attrNameLst>
                                              <p:attrName>style.rotation</p:attrName>
                                            </p:attrNameLst>
                                          </p:cBhvr>
                                          <p:tavLst>
                                            <p:tav tm="0">
                                              <p:val>
                                                <p:fltVal val="0"/>
                                              </p:val>
                                            </p:tav>
                                            <p:tav tm="100000">
                                              <p:val>
                                                <p:fltVal val="90"/>
                                              </p:val>
                                            </p:tav>
                                          </p:tavLst>
                                        </p:anim>
                                        <p:animEffect transition="out" filter="fade">
                                          <p:cBhvr>
                                            <p:cTn id="88" dur="1000"/>
                                            <p:tgtEl>
                                              <p:spTgt spid="29"/>
                                            </p:tgtEl>
                                          </p:cBhvr>
                                        </p:animEffect>
                                        <p:set>
                                          <p:cBhvr>
                                            <p:cTn id="89" dur="1" fill="hold">
                                              <p:stCondLst>
                                                <p:cond delay="999"/>
                                              </p:stCondLst>
                                            </p:cTn>
                                            <p:tgtEl>
                                              <p:spTgt spid="29"/>
                                            </p:tgtEl>
                                            <p:attrNameLst>
                                              <p:attrName>style.visibility</p:attrName>
                                            </p:attrNameLst>
                                          </p:cBhvr>
                                          <p:to>
                                            <p:strVal val="hidden"/>
                                          </p:to>
                                        </p:set>
                                      </p:childTnLst>
                                    </p:cTn>
                                  </p:par>
                                  <p:par>
                                    <p:cTn id="90" presetID="31" presetClass="exit" presetSubtype="0" fill="hold" nodeType="withEffect">
                                      <p:stCondLst>
                                        <p:cond delay="0"/>
                                      </p:stCondLst>
                                      <p:childTnLst>
                                        <p:anim calcmode="lin" valueType="num">
                                          <p:cBhvr>
                                            <p:cTn id="91" dur="1000"/>
                                            <p:tgtEl>
                                              <p:spTgt spid="38"/>
                                            </p:tgtEl>
                                            <p:attrNameLst>
                                              <p:attrName>ppt_w</p:attrName>
                                            </p:attrNameLst>
                                          </p:cBhvr>
                                          <p:tavLst>
                                            <p:tav tm="0">
                                              <p:val>
                                                <p:strVal val="ppt_w"/>
                                              </p:val>
                                            </p:tav>
                                            <p:tav tm="100000">
                                              <p:val>
                                                <p:fltVal val="0"/>
                                              </p:val>
                                            </p:tav>
                                          </p:tavLst>
                                        </p:anim>
                                        <p:anim calcmode="lin" valueType="num">
                                          <p:cBhvr>
                                            <p:cTn id="92" dur="1000"/>
                                            <p:tgtEl>
                                              <p:spTgt spid="38"/>
                                            </p:tgtEl>
                                            <p:attrNameLst>
                                              <p:attrName>ppt_h</p:attrName>
                                            </p:attrNameLst>
                                          </p:cBhvr>
                                          <p:tavLst>
                                            <p:tav tm="0">
                                              <p:val>
                                                <p:strVal val="ppt_h"/>
                                              </p:val>
                                            </p:tav>
                                            <p:tav tm="100000">
                                              <p:val>
                                                <p:fltVal val="0"/>
                                              </p:val>
                                            </p:tav>
                                          </p:tavLst>
                                        </p:anim>
                                        <p:anim calcmode="lin" valueType="num">
                                          <p:cBhvr>
                                            <p:cTn id="93" dur="1000"/>
                                            <p:tgtEl>
                                              <p:spTgt spid="38"/>
                                            </p:tgtEl>
                                            <p:attrNameLst>
                                              <p:attrName>style.rotation</p:attrName>
                                            </p:attrNameLst>
                                          </p:cBhvr>
                                          <p:tavLst>
                                            <p:tav tm="0">
                                              <p:val>
                                                <p:fltVal val="0"/>
                                              </p:val>
                                            </p:tav>
                                            <p:tav tm="100000">
                                              <p:val>
                                                <p:fltVal val="90"/>
                                              </p:val>
                                            </p:tav>
                                          </p:tavLst>
                                        </p:anim>
                                        <p:animEffect transition="out" filter="fade">
                                          <p:cBhvr>
                                            <p:cTn id="94" dur="1000"/>
                                            <p:tgtEl>
                                              <p:spTgt spid="38"/>
                                            </p:tgtEl>
                                          </p:cBhvr>
                                        </p:animEffect>
                                        <p:set>
                                          <p:cBhvr>
                                            <p:cTn id="95" dur="1" fill="hold">
                                              <p:stCondLst>
                                                <p:cond delay="999"/>
                                              </p:stCondLst>
                                            </p:cTn>
                                            <p:tgtEl>
                                              <p:spTgt spid="38"/>
                                            </p:tgtEl>
                                            <p:attrNameLst>
                                              <p:attrName>style.visibility</p:attrName>
                                            </p:attrNameLst>
                                          </p:cBhvr>
                                          <p:to>
                                            <p:strVal val="hidden"/>
                                          </p:to>
                                        </p:set>
                                      </p:childTnLst>
                                    </p:cTn>
                                  </p:par>
                                  <p:par>
                                    <p:cTn id="96" presetID="31" presetClass="exit" presetSubtype="0" fill="hold" nodeType="withEffect">
                                      <p:stCondLst>
                                        <p:cond delay="0"/>
                                      </p:stCondLst>
                                      <p:childTnLst>
                                        <p:anim calcmode="lin" valueType="num">
                                          <p:cBhvr>
                                            <p:cTn id="97" dur="1000"/>
                                            <p:tgtEl>
                                              <p:spTgt spid="35"/>
                                            </p:tgtEl>
                                            <p:attrNameLst>
                                              <p:attrName>ppt_w</p:attrName>
                                            </p:attrNameLst>
                                          </p:cBhvr>
                                          <p:tavLst>
                                            <p:tav tm="0">
                                              <p:val>
                                                <p:strVal val="ppt_w"/>
                                              </p:val>
                                            </p:tav>
                                            <p:tav tm="100000">
                                              <p:val>
                                                <p:fltVal val="0"/>
                                              </p:val>
                                            </p:tav>
                                          </p:tavLst>
                                        </p:anim>
                                        <p:anim calcmode="lin" valueType="num">
                                          <p:cBhvr>
                                            <p:cTn id="98" dur="1000"/>
                                            <p:tgtEl>
                                              <p:spTgt spid="35"/>
                                            </p:tgtEl>
                                            <p:attrNameLst>
                                              <p:attrName>ppt_h</p:attrName>
                                            </p:attrNameLst>
                                          </p:cBhvr>
                                          <p:tavLst>
                                            <p:tav tm="0">
                                              <p:val>
                                                <p:strVal val="ppt_h"/>
                                              </p:val>
                                            </p:tav>
                                            <p:tav tm="100000">
                                              <p:val>
                                                <p:fltVal val="0"/>
                                              </p:val>
                                            </p:tav>
                                          </p:tavLst>
                                        </p:anim>
                                        <p:anim calcmode="lin" valueType="num">
                                          <p:cBhvr>
                                            <p:cTn id="99" dur="1000"/>
                                            <p:tgtEl>
                                              <p:spTgt spid="35"/>
                                            </p:tgtEl>
                                            <p:attrNameLst>
                                              <p:attrName>style.rotation</p:attrName>
                                            </p:attrNameLst>
                                          </p:cBhvr>
                                          <p:tavLst>
                                            <p:tav tm="0">
                                              <p:val>
                                                <p:fltVal val="0"/>
                                              </p:val>
                                            </p:tav>
                                            <p:tav tm="100000">
                                              <p:val>
                                                <p:fltVal val="90"/>
                                              </p:val>
                                            </p:tav>
                                          </p:tavLst>
                                        </p:anim>
                                        <p:animEffect transition="out" filter="fade">
                                          <p:cBhvr>
                                            <p:cTn id="100" dur="1000"/>
                                            <p:tgtEl>
                                              <p:spTgt spid="35"/>
                                            </p:tgtEl>
                                          </p:cBhvr>
                                        </p:animEffect>
                                        <p:set>
                                          <p:cBhvr>
                                            <p:cTn id="10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102" fill="hold" display="0">
                      <p:stCondLst>
                        <p:cond delay="indefinite"/>
                      </p:stCondLst>
                      <p:endCondLst>
                        <p:cond evt="onStopAudio" delay="0">
                          <p:tgtEl>
                            <p:sldTgt/>
                          </p:tgtEl>
                        </p:cond>
                      </p:endCondLst>
                    </p:cTn>
                    <p:tgtEl>
                      <p:spTgt spid="24"/>
                    </p:tgtEl>
                  </p:cMediaNode>
                </p:audio>
                <p:audio>
                  <p:cMediaNode vol="80000">
                    <p:cTn id="103" fill="hold" display="0">
                      <p:stCondLst>
                        <p:cond delay="indefinite"/>
                      </p:stCondLst>
                      <p:endCondLst>
                        <p:cond evt="onStopAudio" delay="0">
                          <p:tgtEl>
                            <p:sldTgt/>
                          </p:tgtEl>
                        </p:cond>
                      </p:endCondLst>
                    </p:cTn>
                    <p:tgtEl>
                      <p:spTgt spid="25"/>
                    </p:tgtEl>
                  </p:cMediaNode>
                </p:audio>
                <p:audio>
                  <p:cMediaNode vol="80000">
                    <p:cTn id="104" fill="hold" display="0">
                      <p:stCondLst>
                        <p:cond delay="indefinite"/>
                      </p:stCondLst>
                      <p:endCondLst>
                        <p:cond evt="onStopAudio" delay="0">
                          <p:tgtEl>
                            <p:sldTgt/>
                          </p:tgtEl>
                        </p:cond>
                      </p:endCondLst>
                    </p:cTn>
                    <p:tgtEl>
                      <p:spTgt spid="26"/>
                    </p:tgtEl>
                  </p:cMediaNode>
                </p:audio>
                <p:audio>
                  <p:cMediaNode vol="80000">
                    <p:cTn id="105" fill="hold" display="0">
                      <p:stCondLst>
                        <p:cond delay="indefinite"/>
                      </p:stCondLst>
                      <p:endCondLst>
                        <p:cond evt="onStopAudio" delay="0">
                          <p:tgtEl>
                            <p:sldTgt/>
                          </p:tgtEl>
                        </p:cond>
                      </p:endCondLst>
                    </p:cTn>
                    <p:tgtEl>
                      <p:spTgt spid="27"/>
                    </p:tgtEl>
                  </p:cMediaNode>
                </p:audio>
                <p:audio>
                  <p:cMediaNode vol="80000">
                    <p:cTn id="106" fill="hold" display="0">
                      <p:stCondLst>
                        <p:cond delay="indefinite"/>
                      </p:stCondLst>
                      <p:endCondLst>
                        <p:cond evt="onStopAudio" delay="0">
                          <p:tgtEl>
                            <p:sldTgt/>
                          </p:tgtEl>
                        </p:cond>
                      </p:endCondLst>
                    </p:cTn>
                    <p:tgtEl>
                      <p:spTgt spid="11"/>
                    </p:tgtEl>
                  </p:cMediaNode>
                </p:audio>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grpSp>
        <p:nvGrpSpPr>
          <p:cNvPr id="2" name="Group 1">
            <a:extLst>
              <a:ext uri="{FF2B5EF4-FFF2-40B4-BE49-F238E27FC236}">
                <a16:creationId xmlns:a16="http://schemas.microsoft.com/office/drawing/2014/main" xmlns="" id="{5A180F7A-E6B9-E802-2428-3F50C37AC47B}"/>
              </a:ext>
            </a:extLst>
          </p:cNvPr>
          <p:cNvGrpSpPr/>
          <p:nvPr/>
        </p:nvGrpSpPr>
        <p:grpSpPr>
          <a:xfrm>
            <a:off x="974692" y="1177689"/>
            <a:ext cx="4782402" cy="2153651"/>
            <a:chOff x="974692" y="1403932"/>
            <a:chExt cx="4782402" cy="2153651"/>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2" y="1403932"/>
              <a:ext cx="4782402" cy="215365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xmlns="" id="{0FCABF9B-3F7F-4E6A-A61D-DF1DE8B7A192}"/>
                </a:ext>
              </a:extLst>
            </p:cNvPr>
            <p:cNvSpPr txBox="1"/>
            <p:nvPr/>
          </p:nvSpPr>
          <p:spPr>
            <a:xfrm>
              <a:off x="1431294" y="1418928"/>
              <a:ext cx="3869197" cy="2123658"/>
            </a:xfrm>
            <a:prstGeom prst="rect">
              <a:avLst/>
            </a:prstGeom>
            <a:noFill/>
          </p:spPr>
          <p:txBody>
            <a:bodyPr wrap="square" rtlCol="0">
              <a:spAutoFit/>
            </a:bodyPr>
            <a:lstStyle/>
            <a:p>
              <a:pPr algn="ctr"/>
              <a:r>
                <a:rPr lang="en-US" altLang="zh-CN" sz="6600" dirty="0">
                  <a:ln>
                    <a:solidFill>
                      <a:sysClr val="windowText" lastClr="000000"/>
                    </a:solidFill>
                  </a:ln>
                  <a:solidFill>
                    <a:srgbClr val="ED6C0B"/>
                  </a:solidFill>
                  <a:latin typeface="#9Slide06 SVNClementine" panose="020F0502020204030203" pitchFamily="34" charset="0"/>
                  <a:ea typeface="LNTH-LuoLuoNotangYuanTi 1" pitchFamily="2" charset="-128"/>
                  <a:cs typeface="LNTH-LuoLuoNotangYuanTi 1" pitchFamily="2" charset="-128"/>
                </a:rPr>
                <a:t> </a:t>
              </a:r>
              <a:r>
                <a:rPr lang="en-US" altLang="zh-CN" sz="6600" b="1" dirty="0">
                  <a:ln w="22225">
                    <a:solidFill>
                      <a:srgbClr val="964B00"/>
                    </a:solidFill>
                    <a:prstDash val="solid"/>
                  </a:ln>
                  <a:solidFill>
                    <a:srgbClr val="D99D62"/>
                  </a:solidFill>
                  <a:latin typeface="#9Slide06 SVNClementine" panose="020F0502020204030203" pitchFamily="34" charset="0"/>
                  <a:ea typeface="LNTH-LuoLuoNotangYuanTi 1" pitchFamily="2" charset="-128"/>
                  <a:cs typeface="LNTH-LuoLuoNotangYuanTi 1" pitchFamily="2" charset="-128"/>
                </a:rPr>
                <a:t>HU HOẠCH</a:t>
              </a:r>
            </a:p>
            <a:p>
              <a:pPr algn="ctr"/>
              <a:r>
                <a:rPr lang="en-US" altLang="zh-CN" sz="6600" b="1" dirty="0">
                  <a:ln w="22225">
                    <a:solidFill>
                      <a:srgbClr val="964B00"/>
                    </a:solidFill>
                    <a:prstDash val="solid"/>
                  </a:ln>
                  <a:solidFill>
                    <a:srgbClr val="D99D62"/>
                  </a:solidFill>
                  <a:latin typeface="#9Slide06 SVNClementine" panose="020F0502020204030203" pitchFamily="34" charset="0"/>
                  <a:ea typeface="LNTH-LuoLuoNotangYuanTi 1" pitchFamily="2" charset="-128"/>
                  <a:cs typeface="LNTH-LuoLuoNotangYuanTi 1" pitchFamily="2" charset="-128"/>
                </a:rPr>
                <a:t>NÔNG SẢN</a:t>
              </a:r>
              <a:endParaRPr lang="zh-CN" altLang="en-US" sz="6600" b="1" dirty="0">
                <a:ln w="22225">
                  <a:solidFill>
                    <a:srgbClr val="964B00"/>
                  </a:solidFill>
                  <a:prstDash val="solid"/>
                </a:ln>
                <a:solidFill>
                  <a:srgbClr val="D99D62"/>
                </a:solidFill>
                <a:latin typeface="#9Slide06 SVNClementine" panose="020F0502020204030203" pitchFamily="34" charset="0"/>
                <a:ea typeface="LNTH-LuoLuoNotangYuanTi 1" pitchFamily="2" charset="-128"/>
                <a:cs typeface="LNTH-LuoLuoNotangYuanTi 1" pitchFamily="2" charset="-128"/>
              </a:endParaRPr>
            </a:p>
          </p:txBody>
        </p:sp>
      </p:gr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4" name="Picture 3">
            <a:extLst>
              <a:ext uri="{FF2B5EF4-FFF2-40B4-BE49-F238E27FC236}">
                <a16:creationId xmlns:a16="http://schemas.microsoft.com/office/drawing/2014/main" xmlns="" id="{BF89649D-8E1E-E462-D836-BE1AEEBE0CB5}"/>
              </a:ext>
            </a:extLst>
          </p:cNvPr>
          <p:cNvPicPr>
            <a:picLocks noChangeAspect="1"/>
          </p:cNvPicPr>
          <p:nvPr/>
        </p:nvPicPr>
        <p:blipFill>
          <a:blip r:embed="rId5"/>
          <a:stretch>
            <a:fillRect/>
          </a:stretch>
        </p:blipFill>
        <p:spPr>
          <a:xfrm rot="18872295">
            <a:off x="1515698" y="1023210"/>
            <a:ext cx="842666" cy="842666"/>
          </a:xfrm>
          <a:prstGeom prst="rect">
            <a:avLst/>
          </a:prstGeom>
        </p:spPr>
      </p:pic>
    </p:spTree>
    <p:extLst>
      <p:ext uri="{BB962C8B-B14F-4D97-AF65-F5344CB8AC3E}">
        <p14:creationId xmlns:p14="http://schemas.microsoft.com/office/powerpoint/2010/main" val="24628766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flowers and butterflies&#10;&#10;Description automatically generated">
            <a:extLst>
              <a:ext uri="{FF2B5EF4-FFF2-40B4-BE49-F238E27FC236}">
                <a16:creationId xmlns:a16="http://schemas.microsoft.com/office/drawing/2014/main" xmlns="" id="{C848D8A1-E110-2019-59C9-A9DBCE8F4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Plaque 27">
            <a:extLst>
              <a:ext uri="{FF2B5EF4-FFF2-40B4-BE49-F238E27FC236}">
                <a16:creationId xmlns:a16="http://schemas.microsoft.com/office/drawing/2014/main" xmlns="" id="{FD62DB9F-5EEB-6A95-E6D4-B6F564FF1F5F}"/>
              </a:ext>
            </a:extLst>
          </p:cNvPr>
          <p:cNvSpPr/>
          <p:nvPr/>
        </p:nvSpPr>
        <p:spPr>
          <a:xfrm>
            <a:off x="1171377" y="30578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grpSp>
        <p:nvGrpSpPr>
          <p:cNvPr id="29" name="Group 28">
            <a:extLst>
              <a:ext uri="{FF2B5EF4-FFF2-40B4-BE49-F238E27FC236}">
                <a16:creationId xmlns:a16="http://schemas.microsoft.com/office/drawing/2014/main" xmlns=""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xmlns=""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Cơm</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xmlns="" id="{3A52F71A-6E1C-29E3-B23E-6E0A0B7702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xmlns=""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xmlns="" id="{58B2C650-1CC2-929E-B9A9-18C31B8740E5}"/>
                </a:ext>
              </a:extLst>
            </p:cNvPr>
            <p:cNvSpPr/>
            <p:nvPr/>
          </p:nvSpPr>
          <p:spPr>
            <a:xfrm>
              <a:off x="9765048" y="4457700"/>
              <a:ext cx="7303183"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Rau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xanh</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xmlns="" id="{AA202D36-FE70-E9C4-14E5-EEC7E58ABF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xmlns=""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xmlns=""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Các</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loại</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hạt</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xmlns="" id="{2EB48C9B-85B6-9CAF-2C1E-56AEF9465E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xmlns=""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Nước</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ngọt</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xmlns="" id="{115DBC70-2450-9BC7-4B24-8339B72C4A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xmlns="" id="{D3DA7254-BAEF-E06A-35BB-E86419E540B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311268" y="4752364"/>
            <a:ext cx="1486303" cy="1189041"/>
          </a:xfrm>
          <a:prstGeom prst="rect">
            <a:avLst/>
          </a:prstGeom>
        </p:spPr>
      </p:pic>
      <p:pic>
        <p:nvPicPr>
          <p:cNvPr id="13" name="Picture 12" descr="A set of numbers with black text&#10;&#10;Description automatically generated">
            <a:extLst>
              <a:ext uri="{FF2B5EF4-FFF2-40B4-BE49-F238E27FC236}">
                <a16:creationId xmlns:a16="http://schemas.microsoft.com/office/drawing/2014/main" xmlns="" id="{579E439B-C83A-E882-FCB2-AF8FA0AE0AFE}"/>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111" b="30567" l="49437" r="70248">
                        <a14:foregroundMark x1="59750" y1="9350" x2="59750" y2="9350"/>
                        <a14:foregroundMark x1="61850" y1="8600" x2="61850" y2="8600"/>
                      </a14:backgroundRemoval>
                    </a14:imgEffect>
                  </a14:imgLayer>
                </a14:imgProps>
              </a:ext>
              <a:ext uri="{28A0092B-C50C-407E-A947-70E740481C1C}">
                <a14:useLocalDpi xmlns:a14="http://schemas.microsoft.com/office/drawing/2010/main" val="0"/>
              </a:ext>
            </a:extLst>
          </a:blip>
          <a:srcRect l="46836" t="3054" r="27151" b="66376"/>
          <a:stretch/>
        </p:blipFill>
        <p:spPr>
          <a:xfrm>
            <a:off x="-72525" y="119224"/>
            <a:ext cx="1888757" cy="2219636"/>
          </a:xfrm>
          <a:prstGeom prst="rect">
            <a:avLst/>
          </a:prstGeom>
        </p:spPr>
      </p:pic>
      <p:sp>
        <p:nvSpPr>
          <p:cNvPr id="15" name="TextBox 14">
            <a:extLst>
              <a:ext uri="{FF2B5EF4-FFF2-40B4-BE49-F238E27FC236}">
                <a16:creationId xmlns:a16="http://schemas.microsoft.com/office/drawing/2014/main" xmlns="" id="{88CDB089-5DA9-6923-17AC-AB83B04D85F5}"/>
              </a:ext>
            </a:extLst>
          </p:cNvPr>
          <p:cNvSpPr txBox="1"/>
          <p:nvPr/>
        </p:nvSpPr>
        <p:spPr>
          <a:xfrm>
            <a:off x="2098168" y="887592"/>
            <a:ext cx="94103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solidFill>
                  <a:srgbClr val="C00000"/>
                </a:solidFill>
                <a:latin typeface="Calibri" panose="020F0502020204030204"/>
                <a:ea typeface="Times New Roman" panose="02020603050405020304" pitchFamily="18" charset="0"/>
              </a:rPr>
              <a:t>L</a:t>
            </a:r>
            <a:r>
              <a:rPr kumimoji="0" lang="vi-VN" sz="3200" b="1" i="1"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oại thực phẩm chứa nhiều đường cần hạn chế là</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0804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 calcmode="lin" valueType="num">
                                          <p:cBhvr>
                                            <p:cTn id="27" dur="500" fill="hold"/>
                                            <p:tgtEl>
                                              <p:spTgt spid="41"/>
                                            </p:tgtEl>
                                            <p:attrNameLst>
                                              <p:attrName>style.rotation</p:attrName>
                                            </p:attrNameLst>
                                          </p:cBhvr>
                                          <p:tavLst>
                                            <p:tav tm="0">
                                              <p:val>
                                                <p:fltVal val="360"/>
                                              </p:val>
                                            </p:tav>
                                            <p:tav tm="100000">
                                              <p:val>
                                                <p:fltVal val="0"/>
                                              </p:val>
                                            </p:tav>
                                          </p:tavLst>
                                        </p:anim>
                                        <p:animEffect transition="in" filter="fade">
                                          <p:cBhvr>
                                            <p:cTn id="28" dur="500"/>
                                            <p:tgtEl>
                                              <p:spTgt spid="4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41"/>
                                            </p:tgtEl>
                                            <p:attrNameLst>
                                              <p:attrName>r</p:attrName>
                                            </p:attrNameLst>
                                          </p:cBhvr>
                                        </p:animRot>
                                        <p:animRot by="-240000">
                                          <p:cBhvr>
                                            <p:cTn id="31" dur="200" fill="hold">
                                              <p:stCondLst>
                                                <p:cond delay="200"/>
                                              </p:stCondLst>
                                            </p:cTn>
                                            <p:tgtEl>
                                              <p:spTgt spid="41"/>
                                            </p:tgtEl>
                                            <p:attrNameLst>
                                              <p:attrName>r</p:attrName>
                                            </p:attrNameLst>
                                          </p:cBhvr>
                                        </p:animRot>
                                        <p:animRot by="240000">
                                          <p:cBhvr>
                                            <p:cTn id="32" dur="200" fill="hold">
                                              <p:stCondLst>
                                                <p:cond delay="400"/>
                                              </p:stCondLst>
                                            </p:cTn>
                                            <p:tgtEl>
                                              <p:spTgt spid="41"/>
                                            </p:tgtEl>
                                            <p:attrNameLst>
                                              <p:attrName>r</p:attrName>
                                            </p:attrNameLst>
                                          </p:cBhvr>
                                        </p:animRot>
                                        <p:animRot by="-240000">
                                          <p:cBhvr>
                                            <p:cTn id="33" dur="200" fill="hold">
                                              <p:stCondLst>
                                                <p:cond delay="600"/>
                                              </p:stCondLst>
                                            </p:cTn>
                                            <p:tgtEl>
                                              <p:spTgt spid="41"/>
                                            </p:tgtEl>
                                            <p:attrNameLst>
                                              <p:attrName>r</p:attrName>
                                            </p:attrNameLst>
                                          </p:cBhvr>
                                        </p:animRot>
                                        <p:animRot by="120000">
                                          <p:cBhvr>
                                            <p:cTn id="3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5"/>
                                            </p:tgtEl>
                                          </p:cBhvr>
                                        </p:animEffect>
                                        <p:animScale>
                                          <p:cBhvr>
                                            <p:cTn id="4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
                                            </p:tgtEl>
                                          </p:cBhvr>
                                        </p:animEffect>
                                        <p:animScale>
                                          <p:cBhvr>
                                            <p:cTn id="52"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31" presetClass="exit" presetSubtype="0" fill="hold" nodeType="withEffect">
                                      <p:stCondLst>
                                        <p:cond delay="0"/>
                                      </p:stCondLst>
                                      <p:childTnLst>
                                        <p:anim calcmode="lin" valueType="num">
                                          <p:cBhvr>
                                            <p:cTn id="60" dur="1000"/>
                                            <p:tgtEl>
                                              <p:spTgt spid="29"/>
                                            </p:tgtEl>
                                            <p:attrNameLst>
                                              <p:attrName>ppt_w</p:attrName>
                                            </p:attrNameLst>
                                          </p:cBhvr>
                                          <p:tavLst>
                                            <p:tav tm="0">
                                              <p:val>
                                                <p:strVal val="ppt_w"/>
                                              </p:val>
                                            </p:tav>
                                            <p:tav tm="100000">
                                              <p:val>
                                                <p:fltVal val="0"/>
                                              </p:val>
                                            </p:tav>
                                          </p:tavLst>
                                        </p:anim>
                                        <p:anim calcmode="lin" valueType="num">
                                          <p:cBhvr>
                                            <p:cTn id="61" dur="1000"/>
                                            <p:tgtEl>
                                              <p:spTgt spid="29"/>
                                            </p:tgtEl>
                                            <p:attrNameLst>
                                              <p:attrName>ppt_h</p:attrName>
                                            </p:attrNameLst>
                                          </p:cBhvr>
                                          <p:tavLst>
                                            <p:tav tm="0">
                                              <p:val>
                                                <p:strVal val="ppt_h"/>
                                              </p:val>
                                            </p:tav>
                                            <p:tav tm="100000">
                                              <p:val>
                                                <p:fltVal val="0"/>
                                              </p:val>
                                            </p:tav>
                                          </p:tavLst>
                                        </p:anim>
                                        <p:anim calcmode="lin" valueType="num">
                                          <p:cBhvr>
                                            <p:cTn id="62" dur="1000"/>
                                            <p:tgtEl>
                                              <p:spTgt spid="29"/>
                                            </p:tgtEl>
                                            <p:attrNameLst>
                                              <p:attrName>style.rotation</p:attrName>
                                            </p:attrNameLst>
                                          </p:cBhvr>
                                          <p:tavLst>
                                            <p:tav tm="0">
                                              <p:val>
                                                <p:fltVal val="0"/>
                                              </p:val>
                                            </p:tav>
                                            <p:tav tm="100000">
                                              <p:val>
                                                <p:fltVal val="90"/>
                                              </p:val>
                                            </p:tav>
                                          </p:tavLst>
                                        </p:anim>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8"/>
                                            </p:tgtEl>
                                            <p:attrNameLst>
                                              <p:attrName>ppt_w</p:attrName>
                                            </p:attrNameLst>
                                          </p:cBhvr>
                                          <p:tavLst>
                                            <p:tav tm="0">
                                              <p:val>
                                                <p:strVal val="ppt_w"/>
                                              </p:val>
                                            </p:tav>
                                            <p:tav tm="100000">
                                              <p:val>
                                                <p:fltVal val="0"/>
                                              </p:val>
                                            </p:tav>
                                          </p:tavLst>
                                        </p:anim>
                                        <p:anim calcmode="lin" valueType="num">
                                          <p:cBhvr>
                                            <p:cTn id="67" dur="1000"/>
                                            <p:tgtEl>
                                              <p:spTgt spid="38"/>
                                            </p:tgtEl>
                                            <p:attrNameLst>
                                              <p:attrName>ppt_h</p:attrName>
                                            </p:attrNameLst>
                                          </p:cBhvr>
                                          <p:tavLst>
                                            <p:tav tm="0">
                                              <p:val>
                                                <p:strVal val="ppt_h"/>
                                              </p:val>
                                            </p:tav>
                                            <p:tav tm="100000">
                                              <p:val>
                                                <p:fltVal val="0"/>
                                              </p:val>
                                            </p:tav>
                                          </p:tavLst>
                                        </p:anim>
                                        <p:anim calcmode="lin" valueType="num">
                                          <p:cBhvr>
                                            <p:cTn id="68" dur="1000"/>
                                            <p:tgtEl>
                                              <p:spTgt spid="38"/>
                                            </p:tgtEl>
                                            <p:attrNameLst>
                                              <p:attrName>style.rotation</p:attrName>
                                            </p:attrNameLst>
                                          </p:cBhvr>
                                          <p:tavLst>
                                            <p:tav tm="0">
                                              <p:val>
                                                <p:fltVal val="0"/>
                                              </p:val>
                                            </p:tav>
                                            <p:tav tm="100000">
                                              <p:val>
                                                <p:fltVal val="90"/>
                                              </p:val>
                                            </p:tav>
                                          </p:tavLst>
                                        </p:anim>
                                        <p:animEffect transition="out" filter="fade">
                                          <p:cBhvr>
                                            <p:cTn id="69" dur="1000"/>
                                            <p:tgtEl>
                                              <p:spTgt spid="38"/>
                                            </p:tgtEl>
                                          </p:cBhvr>
                                        </p:animEffect>
                                        <p:set>
                                          <p:cBhvr>
                                            <p:cTn id="70" dur="1" fill="hold">
                                              <p:stCondLst>
                                                <p:cond delay="999"/>
                                              </p:stCondLst>
                                            </p:cTn>
                                            <p:tgtEl>
                                              <p:spTgt spid="38"/>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5"/>
                                            </p:tgtEl>
                                            <p:attrNameLst>
                                              <p:attrName>ppt_w</p:attrName>
                                            </p:attrNameLst>
                                          </p:cBhvr>
                                          <p:tavLst>
                                            <p:tav tm="0">
                                              <p:val>
                                                <p:strVal val="ppt_w"/>
                                              </p:val>
                                            </p:tav>
                                            <p:tav tm="100000">
                                              <p:val>
                                                <p:fltVal val="0"/>
                                              </p:val>
                                            </p:tav>
                                          </p:tavLst>
                                        </p:anim>
                                        <p:anim calcmode="lin" valueType="num">
                                          <p:cBhvr>
                                            <p:cTn id="73" dur="1000"/>
                                            <p:tgtEl>
                                              <p:spTgt spid="35"/>
                                            </p:tgtEl>
                                            <p:attrNameLst>
                                              <p:attrName>ppt_h</p:attrName>
                                            </p:attrNameLst>
                                          </p:cBhvr>
                                          <p:tavLst>
                                            <p:tav tm="0">
                                              <p:val>
                                                <p:strVal val="ppt_h"/>
                                              </p:val>
                                            </p:tav>
                                            <p:tav tm="100000">
                                              <p:val>
                                                <p:fltVal val="0"/>
                                              </p:val>
                                            </p:tav>
                                          </p:tavLst>
                                        </p:anim>
                                        <p:anim calcmode="lin" valueType="num">
                                          <p:cBhvr>
                                            <p:cTn id="74" dur="1000"/>
                                            <p:tgtEl>
                                              <p:spTgt spid="35"/>
                                            </p:tgtEl>
                                            <p:attrNameLst>
                                              <p:attrName>style.rotation</p:attrName>
                                            </p:attrNameLst>
                                          </p:cBhvr>
                                          <p:tavLst>
                                            <p:tav tm="0">
                                              <p:val>
                                                <p:fltVal val="0"/>
                                              </p:val>
                                            </p:tav>
                                            <p:tav tm="100000">
                                              <p:val>
                                                <p:fltVal val="90"/>
                                              </p:val>
                                            </p:tav>
                                          </p:tavLst>
                                        </p:anim>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8"/>
                                            </p:tgtEl>
                                            <p:attrNameLst>
                                              <p:attrName>r</p:attrName>
                                            </p:attrNameLst>
                                          </p:cBhvr>
                                        </p:animRot>
                                      </p:childTnLst>
                                    </p:cTn>
                                  </p:par>
                                  <p:par>
                                    <p:cTn id="25" presetID="21" presetClass="exit" presetSubtype="1" fill="hold" grpId="0" nodeType="withEffect">
                                      <p:stCondLst>
                                        <p:cond delay="0"/>
                                      </p:stCondLst>
                                      <p:childTnLst>
                                        <p:animEffect transition="out" filter="wheel(1)">
                                          <p:cBhvr>
                                            <p:cTn id="26" dur="15000"/>
                                            <p:tgtEl>
                                              <p:spTgt spid="7"/>
                                            </p:tgtEl>
                                          </p:cBhvr>
                                        </p:animEffect>
                                        <p:set>
                                          <p:cBhvr>
                                            <p:cTn id="27" dur="1" fill="hold">
                                              <p:stCondLst>
                                                <p:cond delay="14999"/>
                                              </p:stCondLst>
                                            </p:cTn>
                                            <p:tgtEl>
                                              <p:spTgt spid="7"/>
                                            </p:tgtEl>
                                            <p:attrNameLst>
                                              <p:attrName>style.visibility</p:attrName>
                                            </p:attrNameLst>
                                          </p:cBhvr>
                                          <p:to>
                                            <p:strVal val="hidden"/>
                                          </p:to>
                                        </p:set>
                                      </p:childTnLst>
                                    </p:cTn>
                                  </p:par>
                                </p:childTnLst>
                              </p:cTn>
                            </p:par>
                            <p:par>
                              <p:cTn id="28" fill="hold">
                                <p:stCondLst>
                                  <p:cond delay="15000"/>
                                </p:stCondLst>
                                <p:childTnLst>
                                  <p:par>
                                    <p:cTn id="29" presetID="1" presetClass="mediacall" presetSubtype="0" fill="hold" nodeType="afterEffect">
                                      <p:stCondLst>
                                        <p:cond delay="0"/>
                                      </p:stCondLst>
                                      <p:childTnLst>
                                        <p:cmd type="call" cmd="playFrom(0.0)">
                                          <p:cBhvr>
                                            <p:cTn id="30" dur="2672"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 calcmode="lin" valueType="num">
                                          <p:cBhvr>
                                            <p:cTn id="37" dur="500" fill="hold"/>
                                            <p:tgtEl>
                                              <p:spTgt spid="41"/>
                                            </p:tgtEl>
                                            <p:attrNameLst>
                                              <p:attrName>style.rotation</p:attrName>
                                            </p:attrNameLst>
                                          </p:cBhvr>
                                          <p:tavLst>
                                            <p:tav tm="0">
                                              <p:val>
                                                <p:fltVal val="360"/>
                                              </p:val>
                                            </p:tav>
                                            <p:tav tm="100000">
                                              <p:val>
                                                <p:fltVal val="0"/>
                                              </p:val>
                                            </p:tav>
                                          </p:tavLst>
                                        </p:anim>
                                        <p:animEffect transition="in" filter="fade">
                                          <p:cBhvr>
                                            <p:cTn id="38" dur="500"/>
                                            <p:tgtEl>
                                              <p:spTgt spid="41"/>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41"/>
                                            </p:tgtEl>
                                            <p:attrNameLst>
                                              <p:attrName>r</p:attrName>
                                            </p:attrNameLst>
                                          </p:cBhvr>
                                        </p:animRot>
                                        <p:animRot by="-240000">
                                          <p:cBhvr>
                                            <p:cTn id="41" dur="200" fill="hold">
                                              <p:stCondLst>
                                                <p:cond delay="200"/>
                                              </p:stCondLst>
                                            </p:cTn>
                                            <p:tgtEl>
                                              <p:spTgt spid="41"/>
                                            </p:tgtEl>
                                            <p:attrNameLst>
                                              <p:attrName>r</p:attrName>
                                            </p:attrNameLst>
                                          </p:cBhvr>
                                        </p:animRot>
                                        <p:animRot by="240000">
                                          <p:cBhvr>
                                            <p:cTn id="42" dur="200" fill="hold">
                                              <p:stCondLst>
                                                <p:cond delay="400"/>
                                              </p:stCondLst>
                                            </p:cTn>
                                            <p:tgtEl>
                                              <p:spTgt spid="41"/>
                                            </p:tgtEl>
                                            <p:attrNameLst>
                                              <p:attrName>r</p:attrName>
                                            </p:attrNameLst>
                                          </p:cBhvr>
                                        </p:animRot>
                                        <p:animRot by="-240000">
                                          <p:cBhvr>
                                            <p:cTn id="43" dur="200" fill="hold">
                                              <p:stCondLst>
                                                <p:cond delay="600"/>
                                              </p:stCondLst>
                                            </p:cTn>
                                            <p:tgtEl>
                                              <p:spTgt spid="41"/>
                                            </p:tgtEl>
                                            <p:attrNameLst>
                                              <p:attrName>r</p:attrName>
                                            </p:attrNameLst>
                                          </p:cBhvr>
                                        </p:animRot>
                                        <p:animRot by="120000">
                                          <p:cBhvr>
                                            <p:cTn id="4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5120" fill="hold"/>
                                            <p:tgtEl>
                                              <p:spTgt spid="24"/>
                                            </p:tgtEl>
                                          </p:cBhvr>
                                        </p:cmd>
                                      </p:childTnLst>
                                    </p:cTn>
                                  </p:par>
                                  <p:par>
                                    <p:cTn id="50" presetID="26" presetClass="emph" presetSubtype="0" fill="hold"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5"/>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withEffect">
                                      <p:stCondLst>
                                        <p:cond delay="0"/>
                                      </p:stCondLst>
                                      <p:childTnLst>
                                        <p:animEffect transition="out" filter="fade">
                                          <p:cBhvr>
                                            <p:cTn id="57" dur="500" tmFilter="0, 0; .2, .5; .8, .5; 1, 0"/>
                                            <p:tgtEl>
                                              <p:spTgt spid="35"/>
                                            </p:tgtEl>
                                          </p:cBhvr>
                                        </p:animEffect>
                                        <p:animScale>
                                          <p:cBhvr>
                                            <p:cTn id="58" dur="250" autoRev="1" fill="hold"/>
                                            <p:tgtEl>
                                              <p:spTgt spid="35"/>
                                            </p:tgtEl>
                                          </p:cBhvr>
                                          <p:by x="105000" y="105000"/>
                                        </p:animScale>
                                      </p:childTnLst>
                                    </p:cTn>
                                  </p:par>
                                  <p:par>
                                    <p:cTn id="59" presetID="1" presetClass="mediacall" presetSubtype="0" fill="hold" nodeType="withEffect">
                                      <p:stCondLst>
                                        <p:cond delay="0"/>
                                      </p:stCondLst>
                                      <p:childTnLst>
                                        <p:cmd type="call" cmd="playFrom(0.0)">
                                          <p:cBhvr>
                                            <p:cTn id="60" dur="5120" fill="hold"/>
                                            <p:tgtEl>
                                              <p:spTgt spid="27"/>
                                            </p:tgtEl>
                                          </p:cBhvr>
                                        </p:cmd>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withEffect">
                                      <p:stCondLst>
                                        <p:cond delay="0"/>
                                      </p:stCondLst>
                                      <p:childTnLst>
                                        <p:animEffect transition="out" filter="fade">
                                          <p:cBhvr>
                                            <p:cTn id="65" dur="500" tmFilter="0, 0; .2, .5; .8, .5; 1, 0"/>
                                            <p:tgtEl>
                                              <p:spTgt spid="38"/>
                                            </p:tgtEl>
                                          </p:cBhvr>
                                        </p:animEffect>
                                        <p:animScale>
                                          <p:cBhvr>
                                            <p:cTn id="66" dur="250" autoRev="1" fill="hold"/>
                                            <p:tgtEl>
                                              <p:spTgt spid="38"/>
                                            </p:tgtEl>
                                          </p:cBhvr>
                                          <p:by x="105000" y="105000"/>
                                        </p:animScale>
                                      </p:childTnLst>
                                    </p:cTn>
                                  </p:par>
                                  <p:par>
                                    <p:cTn id="67" presetID="1" presetClass="mediacall" presetSubtype="0" fill="hold" nodeType="withEffect">
                                      <p:stCondLst>
                                        <p:cond delay="0"/>
                                      </p:stCondLst>
                                      <p:childTnLst>
                                        <p:cmd type="call" cmd="playFrom(0.0)">
                                          <p:cBhvr>
                                            <p:cTn id="68" dur="3448" fill="hold"/>
                                            <p:tgtEl>
                                              <p:spTgt spid="25"/>
                                            </p:tgtEl>
                                          </p:cBhvr>
                                        </p:cmd>
                                      </p:childTnLst>
                                    </p:cTn>
                                  </p:par>
                                </p:childTnLst>
                              </p:cTn>
                            </p:par>
                          </p:childTnLst>
                        </p:cTn>
                      </p:par>
                    </p:childTnLst>
                  </p:cTn>
                  <p:nextCondLst>
                    <p:cond evt="onClick" delay="0">
                      <p:tgtEl>
                        <p:spTgt spid="38"/>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32"/>
                                            </p:tgtEl>
                                          </p:cBhvr>
                                        </p:animEffect>
                                        <p:animScale>
                                          <p:cBhvr>
                                            <p:cTn id="74" dur="250" autoRev="1" fill="hold"/>
                                            <p:tgtEl>
                                              <p:spTgt spid="32"/>
                                            </p:tgtEl>
                                          </p:cBhvr>
                                          <p:by x="105000" y="105000"/>
                                        </p:animScale>
                                      </p:childTnLst>
                                    </p:cTn>
                                  </p:par>
                                  <p:par>
                                    <p:cTn id="75" presetID="1" presetClass="mediacall" presetSubtype="0" fill="hold" nodeType="withEffect">
                                      <p:stCondLst>
                                        <p:cond delay="0"/>
                                      </p:stCondLst>
                                      <p:childTnLst>
                                        <p:cmd type="call" cmd="playFrom(0.0)">
                                          <p:cBhvr>
                                            <p:cTn id="76" dur="5120" fill="hold"/>
                                            <p:tgtEl>
                                              <p:spTgt spid="26"/>
                                            </p:tgtEl>
                                          </p:cBhvr>
                                        </p:cmd>
                                      </p:childTnLst>
                                    </p:cTn>
                                  </p:par>
                                  <p:par>
                                    <p:cTn id="77" presetID="31" presetClass="exit" presetSubtype="0" fill="hold" nodeType="with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38"/>
                                            </p:tgtEl>
                                            <p:attrNameLst>
                                              <p:attrName>ppt_w</p:attrName>
                                            </p:attrNameLst>
                                          </p:cBhvr>
                                          <p:tavLst>
                                            <p:tav tm="0">
                                              <p:val>
                                                <p:strVal val="ppt_w"/>
                                              </p:val>
                                            </p:tav>
                                            <p:tav tm="100000">
                                              <p:val>
                                                <p:fltVal val="0"/>
                                              </p:val>
                                            </p:tav>
                                          </p:tavLst>
                                        </p:anim>
                                        <p:anim calcmode="lin" valueType="num">
                                          <p:cBhvr>
                                            <p:cTn id="85" dur="1000"/>
                                            <p:tgtEl>
                                              <p:spTgt spid="38"/>
                                            </p:tgtEl>
                                            <p:attrNameLst>
                                              <p:attrName>ppt_h</p:attrName>
                                            </p:attrNameLst>
                                          </p:cBhvr>
                                          <p:tavLst>
                                            <p:tav tm="0">
                                              <p:val>
                                                <p:strVal val="ppt_h"/>
                                              </p:val>
                                            </p:tav>
                                            <p:tav tm="100000">
                                              <p:val>
                                                <p:fltVal val="0"/>
                                              </p:val>
                                            </p:tav>
                                          </p:tavLst>
                                        </p:anim>
                                        <p:anim calcmode="lin" valueType="num">
                                          <p:cBhvr>
                                            <p:cTn id="86" dur="1000"/>
                                            <p:tgtEl>
                                              <p:spTgt spid="38"/>
                                            </p:tgtEl>
                                            <p:attrNameLst>
                                              <p:attrName>style.rotation</p:attrName>
                                            </p:attrNameLst>
                                          </p:cBhvr>
                                          <p:tavLst>
                                            <p:tav tm="0">
                                              <p:val>
                                                <p:fltVal val="0"/>
                                              </p:val>
                                            </p:tav>
                                            <p:tav tm="100000">
                                              <p:val>
                                                <p:fltVal val="90"/>
                                              </p:val>
                                            </p:tav>
                                          </p:tavLst>
                                        </p:anim>
                                        <p:animEffect transition="out" filter="fade">
                                          <p:cBhvr>
                                            <p:cTn id="87" dur="1000"/>
                                            <p:tgtEl>
                                              <p:spTgt spid="38"/>
                                            </p:tgtEl>
                                          </p:cBhvr>
                                        </p:animEffect>
                                        <p:set>
                                          <p:cBhvr>
                                            <p:cTn id="88" dur="1" fill="hold">
                                              <p:stCondLst>
                                                <p:cond delay="999"/>
                                              </p:stCondLst>
                                            </p:cTn>
                                            <p:tgtEl>
                                              <p:spTgt spid="38"/>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35"/>
                                            </p:tgtEl>
                                            <p:attrNameLst>
                                              <p:attrName>ppt_w</p:attrName>
                                            </p:attrNameLst>
                                          </p:cBhvr>
                                          <p:tavLst>
                                            <p:tav tm="0">
                                              <p:val>
                                                <p:strVal val="ppt_w"/>
                                              </p:val>
                                            </p:tav>
                                            <p:tav tm="100000">
                                              <p:val>
                                                <p:fltVal val="0"/>
                                              </p:val>
                                            </p:tav>
                                          </p:tavLst>
                                        </p:anim>
                                        <p:anim calcmode="lin" valueType="num">
                                          <p:cBhvr>
                                            <p:cTn id="91" dur="1000"/>
                                            <p:tgtEl>
                                              <p:spTgt spid="35"/>
                                            </p:tgtEl>
                                            <p:attrNameLst>
                                              <p:attrName>ppt_h</p:attrName>
                                            </p:attrNameLst>
                                          </p:cBhvr>
                                          <p:tavLst>
                                            <p:tav tm="0">
                                              <p:val>
                                                <p:strVal val="ppt_h"/>
                                              </p:val>
                                            </p:tav>
                                            <p:tav tm="100000">
                                              <p:val>
                                                <p:fltVal val="0"/>
                                              </p:val>
                                            </p:tav>
                                          </p:tavLst>
                                        </p:anim>
                                        <p:anim calcmode="lin" valueType="num">
                                          <p:cBhvr>
                                            <p:cTn id="92" dur="1000"/>
                                            <p:tgtEl>
                                              <p:spTgt spid="35"/>
                                            </p:tgtEl>
                                            <p:attrNameLst>
                                              <p:attrName>style.rotation</p:attrName>
                                            </p:attrNameLst>
                                          </p:cBhvr>
                                          <p:tavLst>
                                            <p:tav tm="0">
                                              <p:val>
                                                <p:fltVal val="0"/>
                                              </p:val>
                                            </p:tav>
                                            <p:tav tm="100000">
                                              <p:val>
                                                <p:fltVal val="90"/>
                                              </p:val>
                                            </p:tav>
                                          </p:tavLst>
                                        </p:anim>
                                        <p:animEffect transition="out" filter="fade">
                                          <p:cBhvr>
                                            <p:cTn id="93" dur="1000"/>
                                            <p:tgtEl>
                                              <p:spTgt spid="35"/>
                                            </p:tgtEl>
                                          </p:cBhvr>
                                        </p:animEffect>
                                        <p:set>
                                          <p:cBhvr>
                                            <p:cTn id="9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95" fill="hold" display="0">
                      <p:stCondLst>
                        <p:cond delay="indefinite"/>
                      </p:stCondLst>
                      <p:endCondLst>
                        <p:cond evt="onStopAudio" delay="0">
                          <p:tgtEl>
                            <p:sldTgt/>
                          </p:tgtEl>
                        </p:cond>
                      </p:endCondLst>
                    </p:cTn>
                    <p:tgtEl>
                      <p:spTgt spid="24"/>
                    </p:tgtEl>
                  </p:cMediaNode>
                </p:audio>
                <p:audio>
                  <p:cMediaNode vol="80000">
                    <p:cTn id="96" fill="hold" display="0">
                      <p:stCondLst>
                        <p:cond delay="indefinite"/>
                      </p:stCondLst>
                      <p:endCondLst>
                        <p:cond evt="onStopAudio" delay="0">
                          <p:tgtEl>
                            <p:sldTgt/>
                          </p:tgtEl>
                        </p:cond>
                      </p:endCondLst>
                    </p:cTn>
                    <p:tgtEl>
                      <p:spTgt spid="25"/>
                    </p:tgtEl>
                  </p:cMediaNode>
                </p:audio>
                <p:audio>
                  <p:cMediaNode vol="80000">
                    <p:cTn id="97" fill="hold" display="0">
                      <p:stCondLst>
                        <p:cond delay="indefinite"/>
                      </p:stCondLst>
                      <p:endCondLst>
                        <p:cond evt="onStopAudio" delay="0">
                          <p:tgtEl>
                            <p:sldTgt/>
                          </p:tgtEl>
                        </p:cond>
                      </p:endCondLst>
                    </p:cTn>
                    <p:tgtEl>
                      <p:spTgt spid="26"/>
                    </p:tgtEl>
                  </p:cMediaNode>
                </p:audio>
                <p:audio>
                  <p:cMediaNode vol="80000">
                    <p:cTn id="98" fill="hold" display="0">
                      <p:stCondLst>
                        <p:cond delay="indefinite"/>
                      </p:stCondLst>
                      <p:endCondLst>
                        <p:cond evt="onStopAudio" delay="0">
                          <p:tgtEl>
                            <p:sldTgt/>
                          </p:tgtEl>
                        </p:cond>
                      </p:endCondLst>
                    </p:cTn>
                    <p:tgtEl>
                      <p:spTgt spid="27"/>
                    </p:tgtEl>
                  </p:cMediaNode>
                </p:audio>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8"/>
                      </p:tgtEl>
                    </p:cond>
                  </p:nextCondLst>
                </p:seq>
                <p:audio>
                  <p:cMediaNode vol="80000">
                    <p:cTn id="108" fill="hold" display="0">
                      <p:stCondLst>
                        <p:cond delay="indefinite"/>
                      </p:stCondLst>
                      <p:endCondLst>
                        <p:cond evt="onStopAudio" delay="0">
                          <p:tgtEl>
                            <p:sldTgt/>
                          </p:tgtEl>
                        </p:cond>
                      </p:endCondLst>
                    </p:cTn>
                    <p:tgtEl>
                      <p:spTgt spid="11"/>
                    </p:tgtEl>
                  </p:cMediaNode>
                </p:audio>
              </p:childTnLst>
            </p:cTn>
          </p:par>
        </p:tnLst>
        <p:bldLst>
          <p:bldP spid="7"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flowers and butterflies&#10;&#10;Description automatically generated">
            <a:extLst>
              <a:ext uri="{FF2B5EF4-FFF2-40B4-BE49-F238E27FC236}">
                <a16:creationId xmlns:a16="http://schemas.microsoft.com/office/drawing/2014/main" xmlns="" id="{44E9EC6C-A6C2-7525-3913-C202586447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Plaque 27">
            <a:extLst>
              <a:ext uri="{FF2B5EF4-FFF2-40B4-BE49-F238E27FC236}">
                <a16:creationId xmlns:a16="http://schemas.microsoft.com/office/drawing/2014/main" xmlns="" id="{FD62DB9F-5EEB-6A95-E6D4-B6F564FF1F5F}"/>
              </a:ext>
            </a:extLst>
          </p:cNvPr>
          <p:cNvSpPr/>
          <p:nvPr/>
        </p:nvSpPr>
        <p:spPr>
          <a:xfrm>
            <a:off x="762000" y="482600"/>
            <a:ext cx="10617200" cy="141200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grpSp>
        <p:nvGrpSpPr>
          <p:cNvPr id="29" name="Group 28">
            <a:extLst>
              <a:ext uri="{FF2B5EF4-FFF2-40B4-BE49-F238E27FC236}">
                <a16:creationId xmlns:a16="http://schemas.microsoft.com/office/drawing/2014/main" xmlns=""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xmlns=""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3400" b="1" dirty="0" err="1">
                  <a:solidFill>
                    <a:srgbClr val="C00000"/>
                  </a:solidFill>
                  <a:latin typeface="Calibri" panose="020F0502020204030204"/>
                </a:rPr>
                <a:t>Ăn</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nhiều</a:t>
              </a:r>
              <a:r>
                <a:rPr lang="en-US" sz="3400" b="1" dirty="0">
                  <a:solidFill>
                    <a:srgbClr val="C00000"/>
                  </a:solidFill>
                  <a:latin typeface="Calibri" panose="020F0502020204030204"/>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rau</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xanh</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ăn</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thịt</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cá</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xmlns="" id="{3A52F71A-6E1C-29E3-B23E-6E0A0B7702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xmlns=""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Phối</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hợp</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nhiều</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loại</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thực</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phẩm</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khá</a:t>
              </a:r>
              <a:r>
                <a:rPr lang="en-US" sz="3400" b="1" dirty="0">
                  <a:solidFill>
                    <a:srgbClr val="C00000"/>
                  </a:solidFill>
                  <a:latin typeface="Calibri" panose="020F0502020204030204"/>
                </a:rPr>
                <a:t>c </a:t>
              </a:r>
              <a:r>
                <a:rPr lang="en-US" sz="3400" b="1" dirty="0" err="1">
                  <a:solidFill>
                    <a:srgbClr val="C00000"/>
                  </a:solidFill>
                  <a:latin typeface="Calibri" panose="020F0502020204030204"/>
                </a:rPr>
                <a:t>nhau</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xmlns="" id="{AA202D36-FE70-E9C4-14E5-EEC7E58ABF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xmlns=""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xmlns=""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C00000"/>
                  </a:solidFill>
                  <a:latin typeface="Calibri" panose="020F0502020204030204"/>
                </a:rPr>
                <a:t>Bỏ</a:t>
              </a:r>
              <a:r>
                <a:rPr lang="en-US" sz="3400" b="1" dirty="0">
                  <a:solidFill>
                    <a:srgbClr val="C00000"/>
                  </a:solidFill>
                  <a:latin typeface="Calibri" panose="020F0502020204030204"/>
                </a:rPr>
                <a:t> qua </a:t>
              </a:r>
              <a:r>
                <a:rPr lang="en-US" sz="3400" b="1" dirty="0" err="1">
                  <a:solidFill>
                    <a:srgbClr val="C00000"/>
                  </a:solidFill>
                  <a:latin typeface="Calibri" panose="020F0502020204030204"/>
                </a:rPr>
                <a:t>các</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thức</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ăn</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có</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chứa</a:t>
              </a:r>
              <a:r>
                <a:rPr lang="en-US" sz="3400" b="1" dirty="0">
                  <a:solidFill>
                    <a:srgbClr val="C00000"/>
                  </a:solidFill>
                  <a:latin typeface="Calibri" panose="020F0502020204030204"/>
                </a:rPr>
                <a:t> </a:t>
              </a:r>
              <a:r>
                <a:rPr lang="en-US" sz="3400" b="1" dirty="0" err="1">
                  <a:solidFill>
                    <a:srgbClr val="C00000"/>
                  </a:solidFill>
                  <a:latin typeface="Calibri" panose="020F0502020204030204"/>
                </a:rPr>
                <a:t>đường</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xmlns="" id="{2EB48C9B-85B6-9CAF-2C1E-56AEF9465E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xmlns=""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Chỉ</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ăn</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các</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loại</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thức</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ăn</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nhiều</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vi-ta-min</a:t>
              </a:r>
            </a:p>
          </p:txBody>
        </p:sp>
        <p:pic>
          <p:nvPicPr>
            <p:cNvPr id="40" name="Picture 13">
              <a:extLst>
                <a:ext uri="{FF2B5EF4-FFF2-40B4-BE49-F238E27FC236}">
                  <a16:creationId xmlns:a16="http://schemas.microsoft.com/office/drawing/2014/main" xmlns="" id="{115DBC70-2450-9BC7-4B24-8339B72C4A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xmlns="" id="{D3DA7254-BAEF-E06A-35BB-E86419E540B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35992" y="2978151"/>
            <a:ext cx="1486303" cy="1189041"/>
          </a:xfrm>
          <a:prstGeom prst="rect">
            <a:avLst/>
          </a:prstGeom>
        </p:spPr>
      </p:pic>
      <p:sp>
        <p:nvSpPr>
          <p:cNvPr id="2" name="TextBox 1">
            <a:extLst>
              <a:ext uri="{FF2B5EF4-FFF2-40B4-BE49-F238E27FC236}">
                <a16:creationId xmlns:a16="http://schemas.microsoft.com/office/drawing/2014/main" xmlns="" id="{7EED6C51-287E-0E47-831D-E2FA3CF64F97}"/>
              </a:ext>
            </a:extLst>
          </p:cNvPr>
          <p:cNvSpPr txBox="1"/>
          <p:nvPr/>
        </p:nvSpPr>
        <p:spPr>
          <a:xfrm>
            <a:off x="3448214" y="887592"/>
            <a:ext cx="793098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Chế độ ăn uống cân bằng cần:</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descr="A set of numbers with black text&#10;&#10;Description automatically generated">
            <a:extLst>
              <a:ext uri="{FF2B5EF4-FFF2-40B4-BE49-F238E27FC236}">
                <a16:creationId xmlns:a16="http://schemas.microsoft.com/office/drawing/2014/main" xmlns="" id="{895F370C-3D2A-3BE3-7ECD-8C73BC9D148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8009" b="29427" l="74880" r="97209">
                        <a14:foregroundMark x1="79850" y1="9500" x2="81400" y2="8950"/>
                        <a14:foregroundMark x1="82900" y1="8200" x2="84450" y2="8200"/>
                      </a14:backgroundRemoval>
                    </a14:imgEffect>
                  </a14:imgLayer>
                </a14:imgProps>
              </a:ext>
              <a:ext uri="{28A0092B-C50C-407E-A947-70E740481C1C}">
                <a14:useLocalDpi xmlns:a14="http://schemas.microsoft.com/office/drawing/2010/main" val="0"/>
              </a:ext>
            </a:extLst>
          </a:blip>
          <a:srcRect l="72089" t="5332" b="67896"/>
          <a:stretch/>
        </p:blipFill>
        <p:spPr>
          <a:xfrm>
            <a:off x="34022" y="154664"/>
            <a:ext cx="2102927" cy="2017093"/>
          </a:xfrm>
          <a:prstGeom prst="rect">
            <a:avLst/>
          </a:prstGeom>
        </p:spPr>
      </p:pic>
    </p:spTree>
    <p:extLst>
      <p:ext uri="{BB962C8B-B14F-4D97-AF65-F5344CB8AC3E}">
        <p14:creationId xmlns:p14="http://schemas.microsoft.com/office/powerpoint/2010/main" val="6998683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 calcmode="lin" valueType="num">
                                          <p:cBhvr>
                                            <p:cTn id="27" dur="500" fill="hold"/>
                                            <p:tgtEl>
                                              <p:spTgt spid="41"/>
                                            </p:tgtEl>
                                            <p:attrNameLst>
                                              <p:attrName>style.rotation</p:attrName>
                                            </p:attrNameLst>
                                          </p:cBhvr>
                                          <p:tavLst>
                                            <p:tav tm="0">
                                              <p:val>
                                                <p:fltVal val="360"/>
                                              </p:val>
                                            </p:tav>
                                            <p:tav tm="100000">
                                              <p:val>
                                                <p:fltVal val="0"/>
                                              </p:val>
                                            </p:tav>
                                          </p:tavLst>
                                        </p:anim>
                                        <p:animEffect transition="in" filter="fade">
                                          <p:cBhvr>
                                            <p:cTn id="28" dur="500"/>
                                            <p:tgtEl>
                                              <p:spTgt spid="4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41"/>
                                            </p:tgtEl>
                                            <p:attrNameLst>
                                              <p:attrName>r</p:attrName>
                                            </p:attrNameLst>
                                          </p:cBhvr>
                                        </p:animRot>
                                        <p:animRot by="-240000">
                                          <p:cBhvr>
                                            <p:cTn id="31" dur="200" fill="hold">
                                              <p:stCondLst>
                                                <p:cond delay="200"/>
                                              </p:stCondLst>
                                            </p:cTn>
                                            <p:tgtEl>
                                              <p:spTgt spid="41"/>
                                            </p:tgtEl>
                                            <p:attrNameLst>
                                              <p:attrName>r</p:attrName>
                                            </p:attrNameLst>
                                          </p:cBhvr>
                                        </p:animRot>
                                        <p:animRot by="240000">
                                          <p:cBhvr>
                                            <p:cTn id="32" dur="200" fill="hold">
                                              <p:stCondLst>
                                                <p:cond delay="400"/>
                                              </p:stCondLst>
                                            </p:cTn>
                                            <p:tgtEl>
                                              <p:spTgt spid="41"/>
                                            </p:tgtEl>
                                            <p:attrNameLst>
                                              <p:attrName>r</p:attrName>
                                            </p:attrNameLst>
                                          </p:cBhvr>
                                        </p:animRot>
                                        <p:animRot by="-240000">
                                          <p:cBhvr>
                                            <p:cTn id="33" dur="200" fill="hold">
                                              <p:stCondLst>
                                                <p:cond delay="600"/>
                                              </p:stCondLst>
                                            </p:cTn>
                                            <p:tgtEl>
                                              <p:spTgt spid="41"/>
                                            </p:tgtEl>
                                            <p:attrNameLst>
                                              <p:attrName>r</p:attrName>
                                            </p:attrNameLst>
                                          </p:cBhvr>
                                        </p:animRot>
                                        <p:animRot by="120000">
                                          <p:cBhvr>
                                            <p:cTn id="3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5"/>
                                            </p:tgtEl>
                                          </p:cBhvr>
                                        </p:animEffect>
                                        <p:animScale>
                                          <p:cBhvr>
                                            <p:cTn id="4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
                                            </p:tgtEl>
                                          </p:cBhvr>
                                        </p:animEffect>
                                        <p:animScale>
                                          <p:cBhvr>
                                            <p:cTn id="52"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31" presetClass="exit" presetSubtype="0" fill="hold" nodeType="withEffect">
                                      <p:stCondLst>
                                        <p:cond delay="0"/>
                                      </p:stCondLst>
                                      <p:childTnLst>
                                        <p:anim calcmode="lin" valueType="num">
                                          <p:cBhvr>
                                            <p:cTn id="60" dur="1000"/>
                                            <p:tgtEl>
                                              <p:spTgt spid="29"/>
                                            </p:tgtEl>
                                            <p:attrNameLst>
                                              <p:attrName>ppt_w</p:attrName>
                                            </p:attrNameLst>
                                          </p:cBhvr>
                                          <p:tavLst>
                                            <p:tav tm="0">
                                              <p:val>
                                                <p:strVal val="ppt_w"/>
                                              </p:val>
                                            </p:tav>
                                            <p:tav tm="100000">
                                              <p:val>
                                                <p:fltVal val="0"/>
                                              </p:val>
                                            </p:tav>
                                          </p:tavLst>
                                        </p:anim>
                                        <p:anim calcmode="lin" valueType="num">
                                          <p:cBhvr>
                                            <p:cTn id="61" dur="1000"/>
                                            <p:tgtEl>
                                              <p:spTgt spid="29"/>
                                            </p:tgtEl>
                                            <p:attrNameLst>
                                              <p:attrName>ppt_h</p:attrName>
                                            </p:attrNameLst>
                                          </p:cBhvr>
                                          <p:tavLst>
                                            <p:tav tm="0">
                                              <p:val>
                                                <p:strVal val="ppt_h"/>
                                              </p:val>
                                            </p:tav>
                                            <p:tav tm="100000">
                                              <p:val>
                                                <p:fltVal val="0"/>
                                              </p:val>
                                            </p:tav>
                                          </p:tavLst>
                                        </p:anim>
                                        <p:anim calcmode="lin" valueType="num">
                                          <p:cBhvr>
                                            <p:cTn id="62" dur="1000"/>
                                            <p:tgtEl>
                                              <p:spTgt spid="29"/>
                                            </p:tgtEl>
                                            <p:attrNameLst>
                                              <p:attrName>style.rotation</p:attrName>
                                            </p:attrNameLst>
                                          </p:cBhvr>
                                          <p:tavLst>
                                            <p:tav tm="0">
                                              <p:val>
                                                <p:fltVal val="0"/>
                                              </p:val>
                                            </p:tav>
                                            <p:tav tm="100000">
                                              <p:val>
                                                <p:fltVal val="90"/>
                                              </p:val>
                                            </p:tav>
                                          </p:tavLst>
                                        </p:anim>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8"/>
                                            </p:tgtEl>
                                            <p:attrNameLst>
                                              <p:attrName>ppt_w</p:attrName>
                                            </p:attrNameLst>
                                          </p:cBhvr>
                                          <p:tavLst>
                                            <p:tav tm="0">
                                              <p:val>
                                                <p:strVal val="ppt_w"/>
                                              </p:val>
                                            </p:tav>
                                            <p:tav tm="100000">
                                              <p:val>
                                                <p:fltVal val="0"/>
                                              </p:val>
                                            </p:tav>
                                          </p:tavLst>
                                        </p:anim>
                                        <p:anim calcmode="lin" valueType="num">
                                          <p:cBhvr>
                                            <p:cTn id="67" dur="1000"/>
                                            <p:tgtEl>
                                              <p:spTgt spid="38"/>
                                            </p:tgtEl>
                                            <p:attrNameLst>
                                              <p:attrName>ppt_h</p:attrName>
                                            </p:attrNameLst>
                                          </p:cBhvr>
                                          <p:tavLst>
                                            <p:tav tm="0">
                                              <p:val>
                                                <p:strVal val="ppt_h"/>
                                              </p:val>
                                            </p:tav>
                                            <p:tav tm="100000">
                                              <p:val>
                                                <p:fltVal val="0"/>
                                              </p:val>
                                            </p:tav>
                                          </p:tavLst>
                                        </p:anim>
                                        <p:anim calcmode="lin" valueType="num">
                                          <p:cBhvr>
                                            <p:cTn id="68" dur="1000"/>
                                            <p:tgtEl>
                                              <p:spTgt spid="38"/>
                                            </p:tgtEl>
                                            <p:attrNameLst>
                                              <p:attrName>style.rotation</p:attrName>
                                            </p:attrNameLst>
                                          </p:cBhvr>
                                          <p:tavLst>
                                            <p:tav tm="0">
                                              <p:val>
                                                <p:fltVal val="0"/>
                                              </p:val>
                                            </p:tav>
                                            <p:tav tm="100000">
                                              <p:val>
                                                <p:fltVal val="90"/>
                                              </p:val>
                                            </p:tav>
                                          </p:tavLst>
                                        </p:anim>
                                        <p:animEffect transition="out" filter="fade">
                                          <p:cBhvr>
                                            <p:cTn id="69" dur="1000"/>
                                            <p:tgtEl>
                                              <p:spTgt spid="38"/>
                                            </p:tgtEl>
                                          </p:cBhvr>
                                        </p:animEffect>
                                        <p:set>
                                          <p:cBhvr>
                                            <p:cTn id="70" dur="1" fill="hold">
                                              <p:stCondLst>
                                                <p:cond delay="999"/>
                                              </p:stCondLst>
                                            </p:cTn>
                                            <p:tgtEl>
                                              <p:spTgt spid="38"/>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5"/>
                                            </p:tgtEl>
                                            <p:attrNameLst>
                                              <p:attrName>ppt_w</p:attrName>
                                            </p:attrNameLst>
                                          </p:cBhvr>
                                          <p:tavLst>
                                            <p:tav tm="0">
                                              <p:val>
                                                <p:strVal val="ppt_w"/>
                                              </p:val>
                                            </p:tav>
                                            <p:tav tm="100000">
                                              <p:val>
                                                <p:fltVal val="0"/>
                                              </p:val>
                                            </p:tav>
                                          </p:tavLst>
                                        </p:anim>
                                        <p:anim calcmode="lin" valueType="num">
                                          <p:cBhvr>
                                            <p:cTn id="73" dur="1000"/>
                                            <p:tgtEl>
                                              <p:spTgt spid="35"/>
                                            </p:tgtEl>
                                            <p:attrNameLst>
                                              <p:attrName>ppt_h</p:attrName>
                                            </p:attrNameLst>
                                          </p:cBhvr>
                                          <p:tavLst>
                                            <p:tav tm="0">
                                              <p:val>
                                                <p:strVal val="ppt_h"/>
                                              </p:val>
                                            </p:tav>
                                            <p:tav tm="100000">
                                              <p:val>
                                                <p:fltVal val="0"/>
                                              </p:val>
                                            </p:tav>
                                          </p:tavLst>
                                        </p:anim>
                                        <p:anim calcmode="lin" valueType="num">
                                          <p:cBhvr>
                                            <p:cTn id="74" dur="1000"/>
                                            <p:tgtEl>
                                              <p:spTgt spid="35"/>
                                            </p:tgtEl>
                                            <p:attrNameLst>
                                              <p:attrName>style.rotation</p:attrName>
                                            </p:attrNameLst>
                                          </p:cBhvr>
                                          <p:tavLst>
                                            <p:tav tm="0">
                                              <p:val>
                                                <p:fltVal val="0"/>
                                              </p:val>
                                            </p:tav>
                                            <p:tav tm="100000">
                                              <p:val>
                                                <p:fltVal val="90"/>
                                              </p:val>
                                            </p:tav>
                                          </p:tavLst>
                                        </p:anim>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8"/>
                                            </p:tgtEl>
                                            <p:attrNameLst>
                                              <p:attrName>r</p:attrName>
                                            </p:attrNameLst>
                                          </p:cBhvr>
                                        </p:animRot>
                                      </p:childTnLst>
                                    </p:cTn>
                                  </p:par>
                                  <p:par>
                                    <p:cTn id="25" presetID="21" presetClass="exit" presetSubtype="1" fill="hold" grpId="0" nodeType="withEffect">
                                      <p:stCondLst>
                                        <p:cond delay="0"/>
                                      </p:stCondLst>
                                      <p:childTnLst>
                                        <p:animEffect transition="out" filter="wheel(1)">
                                          <p:cBhvr>
                                            <p:cTn id="26" dur="15000"/>
                                            <p:tgtEl>
                                              <p:spTgt spid="6"/>
                                            </p:tgtEl>
                                          </p:cBhvr>
                                        </p:animEffect>
                                        <p:set>
                                          <p:cBhvr>
                                            <p:cTn id="27" dur="1" fill="hold">
                                              <p:stCondLst>
                                                <p:cond delay="14999"/>
                                              </p:stCondLst>
                                            </p:cTn>
                                            <p:tgtEl>
                                              <p:spTgt spid="6"/>
                                            </p:tgtEl>
                                            <p:attrNameLst>
                                              <p:attrName>style.visibility</p:attrName>
                                            </p:attrNameLst>
                                          </p:cBhvr>
                                          <p:to>
                                            <p:strVal val="hidden"/>
                                          </p:to>
                                        </p:set>
                                      </p:childTnLst>
                                    </p:cTn>
                                  </p:par>
                                </p:childTnLst>
                              </p:cTn>
                            </p:par>
                            <p:par>
                              <p:cTn id="28" fill="hold">
                                <p:stCondLst>
                                  <p:cond delay="15000"/>
                                </p:stCondLst>
                                <p:childTnLst>
                                  <p:par>
                                    <p:cTn id="29" presetID="1" presetClass="mediacall" presetSubtype="0" fill="hold" nodeType="afterEffect">
                                      <p:stCondLst>
                                        <p:cond delay="0"/>
                                      </p:stCondLst>
                                      <p:childTnLst>
                                        <p:cmd type="call" cmd="playFrom(0.0)">
                                          <p:cBhvr>
                                            <p:cTn id="30" dur="2672" fill="hold"/>
                                            <p:tgtEl>
                                              <p:spTgt spid="11"/>
                                            </p:tgtEl>
                                          </p:cBhvr>
                                        </p:cmd>
                                      </p:childTnLst>
                                    </p:cTn>
                                  </p:par>
                                </p:childTnLst>
                              </p:cTn>
                            </p:par>
                            <p:par>
                              <p:cTn id="31" fill="hold">
                                <p:stCondLst>
                                  <p:cond delay="17672"/>
                                </p:stCondLst>
                                <p:childTnLst>
                                  <p:par>
                                    <p:cTn id="32" presetID="32" presetClass="emph" presetSubtype="0" fill="hold" nodeType="after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 calcmode="lin" valueType="num">
                                          <p:cBhvr>
                                            <p:cTn id="44" dur="500" fill="hold"/>
                                            <p:tgtEl>
                                              <p:spTgt spid="41"/>
                                            </p:tgtEl>
                                            <p:attrNameLst>
                                              <p:attrName>style.rotation</p:attrName>
                                            </p:attrNameLst>
                                          </p:cBhvr>
                                          <p:tavLst>
                                            <p:tav tm="0">
                                              <p:val>
                                                <p:fltVal val="360"/>
                                              </p:val>
                                            </p:tav>
                                            <p:tav tm="100000">
                                              <p:val>
                                                <p:fltVal val="0"/>
                                              </p:val>
                                            </p:tav>
                                          </p:tavLst>
                                        </p:anim>
                                        <p:animEffect transition="in" filter="fade">
                                          <p:cBhvr>
                                            <p:cTn id="45" dur="500"/>
                                            <p:tgtEl>
                                              <p:spTgt spid="41"/>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41"/>
                                            </p:tgtEl>
                                            <p:attrNameLst>
                                              <p:attrName>r</p:attrName>
                                            </p:attrNameLst>
                                          </p:cBhvr>
                                        </p:animRot>
                                        <p:animRot by="-240000">
                                          <p:cBhvr>
                                            <p:cTn id="48" dur="200" fill="hold">
                                              <p:stCondLst>
                                                <p:cond delay="200"/>
                                              </p:stCondLst>
                                            </p:cTn>
                                            <p:tgtEl>
                                              <p:spTgt spid="41"/>
                                            </p:tgtEl>
                                            <p:attrNameLst>
                                              <p:attrName>r</p:attrName>
                                            </p:attrNameLst>
                                          </p:cBhvr>
                                        </p:animRot>
                                        <p:animRot by="240000">
                                          <p:cBhvr>
                                            <p:cTn id="49" dur="200" fill="hold">
                                              <p:stCondLst>
                                                <p:cond delay="400"/>
                                              </p:stCondLst>
                                            </p:cTn>
                                            <p:tgtEl>
                                              <p:spTgt spid="41"/>
                                            </p:tgtEl>
                                            <p:attrNameLst>
                                              <p:attrName>r</p:attrName>
                                            </p:attrNameLst>
                                          </p:cBhvr>
                                        </p:animRot>
                                        <p:animRot by="-240000">
                                          <p:cBhvr>
                                            <p:cTn id="50" dur="200" fill="hold">
                                              <p:stCondLst>
                                                <p:cond delay="600"/>
                                              </p:stCondLst>
                                            </p:cTn>
                                            <p:tgtEl>
                                              <p:spTgt spid="41"/>
                                            </p:tgtEl>
                                            <p:attrNameLst>
                                              <p:attrName>r</p:attrName>
                                            </p:attrNameLst>
                                          </p:cBhvr>
                                        </p:animRot>
                                        <p:animRot by="120000">
                                          <p:cBhvr>
                                            <p:cTn id="51"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5120" fill="hold"/>
                                            <p:tgtEl>
                                              <p:spTgt spid="24"/>
                                            </p:tgtEl>
                                          </p:cBhvr>
                                        </p:cmd>
                                      </p:childTnLst>
                                    </p:cTn>
                                  </p:par>
                                  <p:par>
                                    <p:cTn id="57" presetID="26" presetClass="emph" presetSubtype="0" fill="hold" nodeType="withEffect">
                                      <p:stCondLst>
                                        <p:cond delay="0"/>
                                      </p:stCondLst>
                                      <p:childTnLst>
                                        <p:animEffect transition="out" filter="fade">
                                          <p:cBhvr>
                                            <p:cTn id="58" dur="500" tmFilter="0, 0; .2, .5; .8, .5; 1, 0"/>
                                            <p:tgtEl>
                                              <p:spTgt spid="29"/>
                                            </p:tgtEl>
                                          </p:cBhvr>
                                        </p:animEffect>
                                        <p:animScale>
                                          <p:cBhvr>
                                            <p:cTn id="59"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withEffect">
                                      <p:stCondLst>
                                        <p:cond delay="0"/>
                                      </p:stCondLst>
                                      <p:childTnLst>
                                        <p:animEffect transition="out" filter="fade">
                                          <p:cBhvr>
                                            <p:cTn id="64" dur="500" tmFilter="0, 0; .2, .5; .8, .5; 1, 0"/>
                                            <p:tgtEl>
                                              <p:spTgt spid="35"/>
                                            </p:tgtEl>
                                          </p:cBhvr>
                                        </p:animEffect>
                                        <p:animScale>
                                          <p:cBhvr>
                                            <p:cTn id="65" dur="250" autoRev="1" fill="hold"/>
                                            <p:tgtEl>
                                              <p:spTgt spid="35"/>
                                            </p:tgtEl>
                                          </p:cBhvr>
                                          <p:by x="105000" y="105000"/>
                                        </p:animScale>
                                      </p:childTnLst>
                                    </p:cTn>
                                  </p:par>
                                  <p:par>
                                    <p:cTn id="66" presetID="1" presetClass="mediacall" presetSubtype="0" fill="hold" nodeType="withEffect">
                                      <p:stCondLst>
                                        <p:cond delay="0"/>
                                      </p:stCondLst>
                                      <p:childTnLst>
                                        <p:cmd type="call" cmd="playFrom(0.0)">
                                          <p:cBhvr>
                                            <p:cTn id="67" dur="5120" fill="hold"/>
                                            <p:tgtEl>
                                              <p:spTgt spid="27"/>
                                            </p:tgtEl>
                                          </p:cBhvr>
                                        </p:cmd>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withEffect">
                                      <p:stCondLst>
                                        <p:cond delay="0"/>
                                      </p:stCondLst>
                                      <p:childTnLst>
                                        <p:cmd type="call" cmd="playFrom(0.0)">
                                          <p:cBhvr>
                                            <p:cTn id="72" dur="5120" fill="hold"/>
                                            <p:tgtEl>
                                              <p:spTgt spid="26"/>
                                            </p:tgtEl>
                                          </p:cBhvr>
                                        </p:cmd>
                                      </p:childTnLst>
                                    </p:cTn>
                                  </p:par>
                                  <p:par>
                                    <p:cTn id="73" presetID="26" presetClass="emph" presetSubtype="0" fill="hold" nodeType="withEffect">
                                      <p:stCondLst>
                                        <p:cond delay="0"/>
                                      </p:stCondLst>
                                      <p:childTnLst>
                                        <p:animEffect transition="out" filter="fade">
                                          <p:cBhvr>
                                            <p:cTn id="74" dur="500" tmFilter="0, 0; .2, .5; .8, .5; 1, 0"/>
                                            <p:tgtEl>
                                              <p:spTgt spid="38"/>
                                            </p:tgtEl>
                                          </p:cBhvr>
                                        </p:animEffect>
                                        <p:animScale>
                                          <p:cBhvr>
                                            <p:cTn id="75"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32"/>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32"/>
                                            </p:tgtEl>
                                          </p:cBhvr>
                                        </p:animEffect>
                                        <p:animScale>
                                          <p:cBhvr>
                                            <p:cTn id="81" dur="250" autoRev="1" fill="hold"/>
                                            <p:tgtEl>
                                              <p:spTgt spid="32"/>
                                            </p:tgtEl>
                                          </p:cBhvr>
                                          <p:by x="105000" y="105000"/>
                                        </p:animScale>
                                      </p:childTnLst>
                                    </p:cTn>
                                  </p:par>
                                  <p:par>
                                    <p:cTn id="82" presetID="1" presetClass="mediacall" presetSubtype="0" fill="hold" nodeType="withEffect">
                                      <p:stCondLst>
                                        <p:cond delay="0"/>
                                      </p:stCondLst>
                                      <p:childTnLst>
                                        <p:cmd type="call" cmd="playFrom(0.0)">
                                          <p:cBhvr>
                                            <p:cTn id="83" dur="3448" fill="hold"/>
                                            <p:tgtEl>
                                              <p:spTgt spid="25"/>
                                            </p:tgtEl>
                                          </p:cBhvr>
                                        </p:cmd>
                                      </p:childTnLst>
                                    </p:cTn>
                                  </p:par>
                                  <p:par>
                                    <p:cTn id="84" presetID="31" presetClass="exit" presetSubtype="0" fill="hold" nodeType="withEffect">
                                      <p:stCondLst>
                                        <p:cond delay="0"/>
                                      </p:stCondLst>
                                      <p:childTnLst>
                                        <p:anim calcmode="lin" valueType="num">
                                          <p:cBhvr>
                                            <p:cTn id="85" dur="1000"/>
                                            <p:tgtEl>
                                              <p:spTgt spid="29"/>
                                            </p:tgtEl>
                                            <p:attrNameLst>
                                              <p:attrName>ppt_w</p:attrName>
                                            </p:attrNameLst>
                                          </p:cBhvr>
                                          <p:tavLst>
                                            <p:tav tm="0">
                                              <p:val>
                                                <p:strVal val="ppt_w"/>
                                              </p:val>
                                            </p:tav>
                                            <p:tav tm="100000">
                                              <p:val>
                                                <p:fltVal val="0"/>
                                              </p:val>
                                            </p:tav>
                                          </p:tavLst>
                                        </p:anim>
                                        <p:anim calcmode="lin" valueType="num">
                                          <p:cBhvr>
                                            <p:cTn id="86" dur="1000"/>
                                            <p:tgtEl>
                                              <p:spTgt spid="29"/>
                                            </p:tgtEl>
                                            <p:attrNameLst>
                                              <p:attrName>ppt_h</p:attrName>
                                            </p:attrNameLst>
                                          </p:cBhvr>
                                          <p:tavLst>
                                            <p:tav tm="0">
                                              <p:val>
                                                <p:strVal val="ppt_h"/>
                                              </p:val>
                                            </p:tav>
                                            <p:tav tm="100000">
                                              <p:val>
                                                <p:fltVal val="0"/>
                                              </p:val>
                                            </p:tav>
                                          </p:tavLst>
                                        </p:anim>
                                        <p:anim calcmode="lin" valueType="num">
                                          <p:cBhvr>
                                            <p:cTn id="87" dur="1000"/>
                                            <p:tgtEl>
                                              <p:spTgt spid="29"/>
                                            </p:tgtEl>
                                            <p:attrNameLst>
                                              <p:attrName>style.rotation</p:attrName>
                                            </p:attrNameLst>
                                          </p:cBhvr>
                                          <p:tavLst>
                                            <p:tav tm="0">
                                              <p:val>
                                                <p:fltVal val="0"/>
                                              </p:val>
                                            </p:tav>
                                            <p:tav tm="100000">
                                              <p:val>
                                                <p:fltVal val="90"/>
                                              </p:val>
                                            </p:tav>
                                          </p:tavLst>
                                        </p:anim>
                                        <p:animEffect transition="out" filter="fade">
                                          <p:cBhvr>
                                            <p:cTn id="88" dur="1000"/>
                                            <p:tgtEl>
                                              <p:spTgt spid="29"/>
                                            </p:tgtEl>
                                          </p:cBhvr>
                                        </p:animEffect>
                                        <p:set>
                                          <p:cBhvr>
                                            <p:cTn id="89" dur="1" fill="hold">
                                              <p:stCondLst>
                                                <p:cond delay="999"/>
                                              </p:stCondLst>
                                            </p:cTn>
                                            <p:tgtEl>
                                              <p:spTgt spid="29"/>
                                            </p:tgtEl>
                                            <p:attrNameLst>
                                              <p:attrName>style.visibility</p:attrName>
                                            </p:attrNameLst>
                                          </p:cBhvr>
                                          <p:to>
                                            <p:strVal val="hidden"/>
                                          </p:to>
                                        </p:set>
                                      </p:childTnLst>
                                    </p:cTn>
                                  </p:par>
                                  <p:par>
                                    <p:cTn id="90" presetID="31" presetClass="exit" presetSubtype="0" fill="hold" nodeType="withEffect">
                                      <p:stCondLst>
                                        <p:cond delay="0"/>
                                      </p:stCondLst>
                                      <p:childTnLst>
                                        <p:anim calcmode="lin" valueType="num">
                                          <p:cBhvr>
                                            <p:cTn id="91" dur="1000"/>
                                            <p:tgtEl>
                                              <p:spTgt spid="38"/>
                                            </p:tgtEl>
                                            <p:attrNameLst>
                                              <p:attrName>ppt_w</p:attrName>
                                            </p:attrNameLst>
                                          </p:cBhvr>
                                          <p:tavLst>
                                            <p:tav tm="0">
                                              <p:val>
                                                <p:strVal val="ppt_w"/>
                                              </p:val>
                                            </p:tav>
                                            <p:tav tm="100000">
                                              <p:val>
                                                <p:fltVal val="0"/>
                                              </p:val>
                                            </p:tav>
                                          </p:tavLst>
                                        </p:anim>
                                        <p:anim calcmode="lin" valueType="num">
                                          <p:cBhvr>
                                            <p:cTn id="92" dur="1000"/>
                                            <p:tgtEl>
                                              <p:spTgt spid="38"/>
                                            </p:tgtEl>
                                            <p:attrNameLst>
                                              <p:attrName>ppt_h</p:attrName>
                                            </p:attrNameLst>
                                          </p:cBhvr>
                                          <p:tavLst>
                                            <p:tav tm="0">
                                              <p:val>
                                                <p:strVal val="ppt_h"/>
                                              </p:val>
                                            </p:tav>
                                            <p:tav tm="100000">
                                              <p:val>
                                                <p:fltVal val="0"/>
                                              </p:val>
                                            </p:tav>
                                          </p:tavLst>
                                        </p:anim>
                                        <p:anim calcmode="lin" valueType="num">
                                          <p:cBhvr>
                                            <p:cTn id="93" dur="1000"/>
                                            <p:tgtEl>
                                              <p:spTgt spid="38"/>
                                            </p:tgtEl>
                                            <p:attrNameLst>
                                              <p:attrName>style.rotation</p:attrName>
                                            </p:attrNameLst>
                                          </p:cBhvr>
                                          <p:tavLst>
                                            <p:tav tm="0">
                                              <p:val>
                                                <p:fltVal val="0"/>
                                              </p:val>
                                            </p:tav>
                                            <p:tav tm="100000">
                                              <p:val>
                                                <p:fltVal val="90"/>
                                              </p:val>
                                            </p:tav>
                                          </p:tavLst>
                                        </p:anim>
                                        <p:animEffect transition="out" filter="fade">
                                          <p:cBhvr>
                                            <p:cTn id="94" dur="1000"/>
                                            <p:tgtEl>
                                              <p:spTgt spid="38"/>
                                            </p:tgtEl>
                                          </p:cBhvr>
                                        </p:animEffect>
                                        <p:set>
                                          <p:cBhvr>
                                            <p:cTn id="95" dur="1" fill="hold">
                                              <p:stCondLst>
                                                <p:cond delay="999"/>
                                              </p:stCondLst>
                                            </p:cTn>
                                            <p:tgtEl>
                                              <p:spTgt spid="38"/>
                                            </p:tgtEl>
                                            <p:attrNameLst>
                                              <p:attrName>style.visibility</p:attrName>
                                            </p:attrNameLst>
                                          </p:cBhvr>
                                          <p:to>
                                            <p:strVal val="hidden"/>
                                          </p:to>
                                        </p:set>
                                      </p:childTnLst>
                                    </p:cTn>
                                  </p:par>
                                  <p:par>
                                    <p:cTn id="96" presetID="31" presetClass="exit" presetSubtype="0" fill="hold" nodeType="withEffect">
                                      <p:stCondLst>
                                        <p:cond delay="0"/>
                                      </p:stCondLst>
                                      <p:childTnLst>
                                        <p:anim calcmode="lin" valueType="num">
                                          <p:cBhvr>
                                            <p:cTn id="97" dur="1000"/>
                                            <p:tgtEl>
                                              <p:spTgt spid="35"/>
                                            </p:tgtEl>
                                            <p:attrNameLst>
                                              <p:attrName>ppt_w</p:attrName>
                                            </p:attrNameLst>
                                          </p:cBhvr>
                                          <p:tavLst>
                                            <p:tav tm="0">
                                              <p:val>
                                                <p:strVal val="ppt_w"/>
                                              </p:val>
                                            </p:tav>
                                            <p:tav tm="100000">
                                              <p:val>
                                                <p:fltVal val="0"/>
                                              </p:val>
                                            </p:tav>
                                          </p:tavLst>
                                        </p:anim>
                                        <p:anim calcmode="lin" valueType="num">
                                          <p:cBhvr>
                                            <p:cTn id="98" dur="1000"/>
                                            <p:tgtEl>
                                              <p:spTgt spid="35"/>
                                            </p:tgtEl>
                                            <p:attrNameLst>
                                              <p:attrName>ppt_h</p:attrName>
                                            </p:attrNameLst>
                                          </p:cBhvr>
                                          <p:tavLst>
                                            <p:tav tm="0">
                                              <p:val>
                                                <p:strVal val="ppt_h"/>
                                              </p:val>
                                            </p:tav>
                                            <p:tav tm="100000">
                                              <p:val>
                                                <p:fltVal val="0"/>
                                              </p:val>
                                            </p:tav>
                                          </p:tavLst>
                                        </p:anim>
                                        <p:anim calcmode="lin" valueType="num">
                                          <p:cBhvr>
                                            <p:cTn id="99" dur="1000"/>
                                            <p:tgtEl>
                                              <p:spTgt spid="35"/>
                                            </p:tgtEl>
                                            <p:attrNameLst>
                                              <p:attrName>style.rotation</p:attrName>
                                            </p:attrNameLst>
                                          </p:cBhvr>
                                          <p:tavLst>
                                            <p:tav tm="0">
                                              <p:val>
                                                <p:fltVal val="0"/>
                                              </p:val>
                                            </p:tav>
                                            <p:tav tm="100000">
                                              <p:val>
                                                <p:fltVal val="90"/>
                                              </p:val>
                                            </p:tav>
                                          </p:tavLst>
                                        </p:anim>
                                        <p:animEffect transition="out" filter="fade">
                                          <p:cBhvr>
                                            <p:cTn id="100" dur="1000"/>
                                            <p:tgtEl>
                                              <p:spTgt spid="35"/>
                                            </p:tgtEl>
                                          </p:cBhvr>
                                        </p:animEffect>
                                        <p:set>
                                          <p:cBhvr>
                                            <p:cTn id="10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102" fill="hold" display="0">
                      <p:stCondLst>
                        <p:cond delay="indefinite"/>
                      </p:stCondLst>
                      <p:endCondLst>
                        <p:cond evt="onStopAudio" delay="0">
                          <p:tgtEl>
                            <p:sldTgt/>
                          </p:tgtEl>
                        </p:cond>
                      </p:endCondLst>
                    </p:cTn>
                    <p:tgtEl>
                      <p:spTgt spid="24"/>
                    </p:tgtEl>
                  </p:cMediaNode>
                </p:audio>
                <p:audio>
                  <p:cMediaNode vol="80000">
                    <p:cTn id="103" fill="hold" display="0">
                      <p:stCondLst>
                        <p:cond delay="indefinite"/>
                      </p:stCondLst>
                      <p:endCondLst>
                        <p:cond evt="onStopAudio" delay="0">
                          <p:tgtEl>
                            <p:sldTgt/>
                          </p:tgtEl>
                        </p:cond>
                      </p:endCondLst>
                    </p:cTn>
                    <p:tgtEl>
                      <p:spTgt spid="25"/>
                    </p:tgtEl>
                  </p:cMediaNode>
                </p:audio>
                <p:audio>
                  <p:cMediaNode vol="80000">
                    <p:cTn id="104" fill="hold" display="0">
                      <p:stCondLst>
                        <p:cond delay="indefinite"/>
                      </p:stCondLst>
                      <p:endCondLst>
                        <p:cond evt="onStopAudio" delay="0">
                          <p:tgtEl>
                            <p:sldTgt/>
                          </p:tgtEl>
                        </p:cond>
                      </p:endCondLst>
                    </p:cTn>
                    <p:tgtEl>
                      <p:spTgt spid="26"/>
                    </p:tgtEl>
                  </p:cMediaNode>
                </p:audio>
                <p:audio>
                  <p:cMediaNode vol="80000">
                    <p:cTn id="105" fill="hold" display="0">
                      <p:stCondLst>
                        <p:cond delay="indefinite"/>
                      </p:stCondLst>
                      <p:endCondLst>
                        <p:cond evt="onStopAudio" delay="0">
                          <p:tgtEl>
                            <p:sldTgt/>
                          </p:tgtEl>
                        </p:cond>
                      </p:endCondLst>
                    </p:cTn>
                    <p:tgtEl>
                      <p:spTgt spid="27"/>
                    </p:tgtEl>
                  </p:cMediaNode>
                </p:audio>
                <p:audio>
                  <p:cMediaNode vol="80000">
                    <p:cTn id="106" fill="hold" display="0">
                      <p:stCondLst>
                        <p:cond delay="indefinite"/>
                      </p:stCondLst>
                      <p:endCondLst>
                        <p:cond evt="onStopAudio" delay="0">
                          <p:tgtEl>
                            <p:sldTgt/>
                          </p:tgtEl>
                        </p:cond>
                      </p:endCondLst>
                    </p:cTn>
                    <p:tgtEl>
                      <p:spTgt spid="11"/>
                    </p:tgtEl>
                  </p:cMediaNode>
                </p:audio>
              </p:childTnLst>
            </p:cTn>
          </p:par>
        </p:tnLst>
        <p:bldLst>
          <p:bldP spid="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flowers and butterflies&#10;&#10;Description automatically generated">
            <a:extLst>
              <a:ext uri="{FF2B5EF4-FFF2-40B4-BE49-F238E27FC236}">
                <a16:creationId xmlns:a16="http://schemas.microsoft.com/office/drawing/2014/main" xmlns="" id="{A6E205A5-78C7-85AA-5FCA-5F9506BC1E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Plaque 27">
            <a:extLst>
              <a:ext uri="{FF2B5EF4-FFF2-40B4-BE49-F238E27FC236}">
                <a16:creationId xmlns:a16="http://schemas.microsoft.com/office/drawing/2014/main" xmlns="" id="{FD62DB9F-5EEB-6A95-E6D4-B6F564FF1F5F}"/>
              </a:ext>
            </a:extLst>
          </p:cNvPr>
          <p:cNvSpPr/>
          <p:nvPr/>
        </p:nvSpPr>
        <p:spPr>
          <a:xfrm>
            <a:off x="1171377" y="30578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grpSp>
        <p:nvGrpSpPr>
          <p:cNvPr id="29" name="Group 28">
            <a:extLst>
              <a:ext uri="{FF2B5EF4-FFF2-40B4-BE49-F238E27FC236}">
                <a16:creationId xmlns:a16="http://schemas.microsoft.com/office/drawing/2014/main" xmlns="" id="{78336612-F495-ED65-75A8-0F467FCAC213}"/>
              </a:ext>
            </a:extLst>
          </p:cNvPr>
          <p:cNvGrpSpPr/>
          <p:nvPr/>
        </p:nvGrpSpPr>
        <p:grpSpPr>
          <a:xfrm>
            <a:off x="0" y="2926397"/>
            <a:ext cx="6009392" cy="1380932"/>
            <a:chOff x="-173819" y="4457700"/>
            <a:chExt cx="9014087" cy="2071397"/>
          </a:xfrm>
        </p:grpSpPr>
        <p:sp>
          <p:nvSpPr>
            <p:cNvPr id="30" name="a">
              <a:extLst>
                <a:ext uri="{FF2B5EF4-FFF2-40B4-BE49-F238E27FC236}">
                  <a16:creationId xmlns:a16="http://schemas.microsoft.com/office/drawing/2014/main" xmlns="" id="{EF361B2F-4AD3-0677-319F-3460F1CEBEA6}"/>
                </a:ext>
              </a:extLst>
            </p:cNvPr>
            <p:cNvSpPr/>
            <p:nvPr/>
          </p:nvSpPr>
          <p:spPr>
            <a:xfrm>
              <a:off x="1078816" y="4457700"/>
              <a:ext cx="776145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Thời</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tiết</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của</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địa</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phương</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xmlns="" id="{3A52F71A-6E1C-29E3-B23E-6E0A0B7702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xmlns=""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Số</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ngày</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trong</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400" b="1" i="0" u="none" strike="noStrike" kern="1200" cap="none" spc="0" normalizeH="0" baseline="0" noProof="0" dirty="0" err="1">
                  <a:ln>
                    <a:noFill/>
                  </a:ln>
                  <a:solidFill>
                    <a:srgbClr val="C00000"/>
                  </a:solidFill>
                  <a:effectLst/>
                  <a:uLnTx/>
                  <a:uFillTx/>
                  <a:latin typeface="Calibri" panose="020F0502020204030204"/>
                  <a:ea typeface="+mn-ea"/>
                  <a:cs typeface="+mn-cs"/>
                </a:rPr>
                <a:t>tuần</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xmlns="" id="{AA202D36-FE70-E9C4-14E5-EEC7E58ABF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xmlns="" id="{8F3B9162-783E-4BCC-1BC5-A7955DD08F99}"/>
              </a:ext>
            </a:extLst>
          </p:cNvPr>
          <p:cNvGrpSpPr/>
          <p:nvPr/>
        </p:nvGrpSpPr>
        <p:grpSpPr>
          <a:xfrm>
            <a:off x="92900" y="4907710"/>
            <a:ext cx="6033214" cy="1380931"/>
            <a:chOff x="-89615" y="7361566"/>
            <a:chExt cx="8471613" cy="2071397"/>
          </a:xfrm>
        </p:grpSpPr>
        <p:sp>
          <p:nvSpPr>
            <p:cNvPr id="36" name="c">
              <a:extLst>
                <a:ext uri="{FF2B5EF4-FFF2-40B4-BE49-F238E27FC236}">
                  <a16:creationId xmlns:a16="http://schemas.microsoft.com/office/drawing/2014/main" xmlns="" id="{7BBF831F-5501-9367-806D-24D63CE6BB82}"/>
                </a:ext>
              </a:extLst>
            </p:cNvPr>
            <p:cNvSpPr/>
            <p:nvPr/>
          </p:nvSpPr>
          <p:spPr>
            <a:xfrm>
              <a:off x="897493" y="7361566"/>
              <a:ext cx="748450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C00000"/>
                  </a:solidFill>
                  <a:effectLst/>
                  <a:uLnTx/>
                  <a:uFillTx/>
                  <a:latin typeface="Calibri" panose="020F0502020204030204"/>
                  <a:ea typeface="+mn-ea"/>
                  <a:cs typeface="+mn-cs"/>
                </a:rPr>
                <a:t>Tháp dinh dưỡng</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xmlns="" id="{2EB48C9B-85B6-9CAF-2C1E-56AEF9465E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xmlns=""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C00000"/>
                  </a:solidFill>
                  <a:effectLst/>
                  <a:uLnTx/>
                  <a:uFillTx/>
                  <a:latin typeface="Calibri" panose="020F0502020204030204"/>
                  <a:ea typeface="+mn-ea"/>
                  <a:cs typeface="+mn-cs"/>
                </a:rPr>
                <a:t>Vóc dáng của con người</a:t>
              </a:r>
              <a:endPar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xmlns="" id="{115DBC70-2450-9BC7-4B24-8339B72C4A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xmlns="" id="{D3DA7254-BAEF-E06A-35BB-E86419E540B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8343" y="4985502"/>
            <a:ext cx="1486303" cy="1189041"/>
          </a:xfrm>
          <a:prstGeom prst="rect">
            <a:avLst/>
          </a:prstGeom>
        </p:spPr>
      </p:pic>
      <p:sp>
        <p:nvSpPr>
          <p:cNvPr id="3" name="TextBox 2">
            <a:extLst>
              <a:ext uri="{FF2B5EF4-FFF2-40B4-BE49-F238E27FC236}">
                <a16:creationId xmlns:a16="http://schemas.microsoft.com/office/drawing/2014/main" xmlns="" id="{CA31587A-2F8C-EEB0-64F3-B65F59A17780}"/>
              </a:ext>
            </a:extLst>
          </p:cNvPr>
          <p:cNvSpPr txBox="1"/>
          <p:nvPr/>
        </p:nvSpPr>
        <p:spPr>
          <a:xfrm>
            <a:off x="1557590" y="902392"/>
            <a:ext cx="102309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Để xây dựng chế độ ăn lành mạnh người ta dựa vào đâu?</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5F2AF48B-B6FB-9FAB-A91C-D3D65EC6279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3946" b="57794" l="7931" r="26311">
                        <a14:foregroundMark x1="12150" y1="41800" x2="12150" y2="41800"/>
                        <a14:foregroundMark x1="12150" y1="40250" x2="12150" y2="40250"/>
                      </a14:backgroundRemoval>
                    </a14:imgEffect>
                  </a14:imgLayer>
                </a14:imgProps>
              </a:ext>
              <a:ext uri="{28A0092B-C50C-407E-A947-70E740481C1C}">
                <a14:useLocalDpi xmlns:a14="http://schemas.microsoft.com/office/drawing/2010/main" val="0"/>
              </a:ext>
            </a:extLst>
          </a:blip>
          <a:srcRect l="5634" t="30965" r="71392" b="39225"/>
          <a:stretch/>
        </p:blipFill>
        <p:spPr>
          <a:xfrm>
            <a:off x="157779" y="-47135"/>
            <a:ext cx="1803234" cy="2339732"/>
          </a:xfrm>
          <a:prstGeom prst="rect">
            <a:avLst/>
          </a:prstGeom>
        </p:spPr>
      </p:pic>
    </p:spTree>
    <p:extLst>
      <p:ext uri="{BB962C8B-B14F-4D97-AF65-F5344CB8AC3E}">
        <p14:creationId xmlns:p14="http://schemas.microsoft.com/office/powerpoint/2010/main" val="323247094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 calcmode="lin" valueType="num">
                                          <p:cBhvr>
                                            <p:cTn id="27" dur="500" fill="hold"/>
                                            <p:tgtEl>
                                              <p:spTgt spid="41"/>
                                            </p:tgtEl>
                                            <p:attrNameLst>
                                              <p:attrName>style.rotation</p:attrName>
                                            </p:attrNameLst>
                                          </p:cBhvr>
                                          <p:tavLst>
                                            <p:tav tm="0">
                                              <p:val>
                                                <p:fltVal val="360"/>
                                              </p:val>
                                            </p:tav>
                                            <p:tav tm="100000">
                                              <p:val>
                                                <p:fltVal val="0"/>
                                              </p:val>
                                            </p:tav>
                                          </p:tavLst>
                                        </p:anim>
                                        <p:animEffect transition="in" filter="fade">
                                          <p:cBhvr>
                                            <p:cTn id="28" dur="500"/>
                                            <p:tgtEl>
                                              <p:spTgt spid="4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41"/>
                                            </p:tgtEl>
                                            <p:attrNameLst>
                                              <p:attrName>r</p:attrName>
                                            </p:attrNameLst>
                                          </p:cBhvr>
                                        </p:animRot>
                                        <p:animRot by="-240000">
                                          <p:cBhvr>
                                            <p:cTn id="31" dur="200" fill="hold">
                                              <p:stCondLst>
                                                <p:cond delay="200"/>
                                              </p:stCondLst>
                                            </p:cTn>
                                            <p:tgtEl>
                                              <p:spTgt spid="41"/>
                                            </p:tgtEl>
                                            <p:attrNameLst>
                                              <p:attrName>r</p:attrName>
                                            </p:attrNameLst>
                                          </p:cBhvr>
                                        </p:animRot>
                                        <p:animRot by="240000">
                                          <p:cBhvr>
                                            <p:cTn id="32" dur="200" fill="hold">
                                              <p:stCondLst>
                                                <p:cond delay="400"/>
                                              </p:stCondLst>
                                            </p:cTn>
                                            <p:tgtEl>
                                              <p:spTgt spid="41"/>
                                            </p:tgtEl>
                                            <p:attrNameLst>
                                              <p:attrName>r</p:attrName>
                                            </p:attrNameLst>
                                          </p:cBhvr>
                                        </p:animRot>
                                        <p:animRot by="-240000">
                                          <p:cBhvr>
                                            <p:cTn id="33" dur="200" fill="hold">
                                              <p:stCondLst>
                                                <p:cond delay="600"/>
                                              </p:stCondLst>
                                            </p:cTn>
                                            <p:tgtEl>
                                              <p:spTgt spid="41"/>
                                            </p:tgtEl>
                                            <p:attrNameLst>
                                              <p:attrName>r</p:attrName>
                                            </p:attrNameLst>
                                          </p:cBhvr>
                                        </p:animRot>
                                        <p:animRot by="120000">
                                          <p:cBhvr>
                                            <p:cTn id="3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5"/>
                                            </p:tgtEl>
                                          </p:cBhvr>
                                        </p:animEffect>
                                        <p:animScale>
                                          <p:cBhvr>
                                            <p:cTn id="4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
                                            </p:tgtEl>
                                          </p:cBhvr>
                                        </p:animEffect>
                                        <p:animScale>
                                          <p:cBhvr>
                                            <p:cTn id="52"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31" presetClass="exit" presetSubtype="0" fill="hold" nodeType="withEffect">
                                      <p:stCondLst>
                                        <p:cond delay="0"/>
                                      </p:stCondLst>
                                      <p:childTnLst>
                                        <p:anim calcmode="lin" valueType="num">
                                          <p:cBhvr>
                                            <p:cTn id="60" dur="1000"/>
                                            <p:tgtEl>
                                              <p:spTgt spid="29"/>
                                            </p:tgtEl>
                                            <p:attrNameLst>
                                              <p:attrName>ppt_w</p:attrName>
                                            </p:attrNameLst>
                                          </p:cBhvr>
                                          <p:tavLst>
                                            <p:tav tm="0">
                                              <p:val>
                                                <p:strVal val="ppt_w"/>
                                              </p:val>
                                            </p:tav>
                                            <p:tav tm="100000">
                                              <p:val>
                                                <p:fltVal val="0"/>
                                              </p:val>
                                            </p:tav>
                                          </p:tavLst>
                                        </p:anim>
                                        <p:anim calcmode="lin" valueType="num">
                                          <p:cBhvr>
                                            <p:cTn id="61" dur="1000"/>
                                            <p:tgtEl>
                                              <p:spTgt spid="29"/>
                                            </p:tgtEl>
                                            <p:attrNameLst>
                                              <p:attrName>ppt_h</p:attrName>
                                            </p:attrNameLst>
                                          </p:cBhvr>
                                          <p:tavLst>
                                            <p:tav tm="0">
                                              <p:val>
                                                <p:strVal val="ppt_h"/>
                                              </p:val>
                                            </p:tav>
                                            <p:tav tm="100000">
                                              <p:val>
                                                <p:fltVal val="0"/>
                                              </p:val>
                                            </p:tav>
                                          </p:tavLst>
                                        </p:anim>
                                        <p:anim calcmode="lin" valueType="num">
                                          <p:cBhvr>
                                            <p:cTn id="62" dur="1000"/>
                                            <p:tgtEl>
                                              <p:spTgt spid="29"/>
                                            </p:tgtEl>
                                            <p:attrNameLst>
                                              <p:attrName>style.rotation</p:attrName>
                                            </p:attrNameLst>
                                          </p:cBhvr>
                                          <p:tavLst>
                                            <p:tav tm="0">
                                              <p:val>
                                                <p:fltVal val="0"/>
                                              </p:val>
                                            </p:tav>
                                            <p:tav tm="100000">
                                              <p:val>
                                                <p:fltVal val="90"/>
                                              </p:val>
                                            </p:tav>
                                          </p:tavLst>
                                        </p:anim>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8"/>
                                            </p:tgtEl>
                                            <p:attrNameLst>
                                              <p:attrName>ppt_w</p:attrName>
                                            </p:attrNameLst>
                                          </p:cBhvr>
                                          <p:tavLst>
                                            <p:tav tm="0">
                                              <p:val>
                                                <p:strVal val="ppt_w"/>
                                              </p:val>
                                            </p:tav>
                                            <p:tav tm="100000">
                                              <p:val>
                                                <p:fltVal val="0"/>
                                              </p:val>
                                            </p:tav>
                                          </p:tavLst>
                                        </p:anim>
                                        <p:anim calcmode="lin" valueType="num">
                                          <p:cBhvr>
                                            <p:cTn id="67" dur="1000"/>
                                            <p:tgtEl>
                                              <p:spTgt spid="38"/>
                                            </p:tgtEl>
                                            <p:attrNameLst>
                                              <p:attrName>ppt_h</p:attrName>
                                            </p:attrNameLst>
                                          </p:cBhvr>
                                          <p:tavLst>
                                            <p:tav tm="0">
                                              <p:val>
                                                <p:strVal val="ppt_h"/>
                                              </p:val>
                                            </p:tav>
                                            <p:tav tm="100000">
                                              <p:val>
                                                <p:fltVal val="0"/>
                                              </p:val>
                                            </p:tav>
                                          </p:tavLst>
                                        </p:anim>
                                        <p:anim calcmode="lin" valueType="num">
                                          <p:cBhvr>
                                            <p:cTn id="68" dur="1000"/>
                                            <p:tgtEl>
                                              <p:spTgt spid="38"/>
                                            </p:tgtEl>
                                            <p:attrNameLst>
                                              <p:attrName>style.rotation</p:attrName>
                                            </p:attrNameLst>
                                          </p:cBhvr>
                                          <p:tavLst>
                                            <p:tav tm="0">
                                              <p:val>
                                                <p:fltVal val="0"/>
                                              </p:val>
                                            </p:tav>
                                            <p:tav tm="100000">
                                              <p:val>
                                                <p:fltVal val="90"/>
                                              </p:val>
                                            </p:tav>
                                          </p:tavLst>
                                        </p:anim>
                                        <p:animEffect transition="out" filter="fade">
                                          <p:cBhvr>
                                            <p:cTn id="69" dur="1000"/>
                                            <p:tgtEl>
                                              <p:spTgt spid="38"/>
                                            </p:tgtEl>
                                          </p:cBhvr>
                                        </p:animEffect>
                                        <p:set>
                                          <p:cBhvr>
                                            <p:cTn id="70" dur="1" fill="hold">
                                              <p:stCondLst>
                                                <p:cond delay="999"/>
                                              </p:stCondLst>
                                            </p:cTn>
                                            <p:tgtEl>
                                              <p:spTgt spid="38"/>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5"/>
                                            </p:tgtEl>
                                            <p:attrNameLst>
                                              <p:attrName>ppt_w</p:attrName>
                                            </p:attrNameLst>
                                          </p:cBhvr>
                                          <p:tavLst>
                                            <p:tav tm="0">
                                              <p:val>
                                                <p:strVal val="ppt_w"/>
                                              </p:val>
                                            </p:tav>
                                            <p:tav tm="100000">
                                              <p:val>
                                                <p:fltVal val="0"/>
                                              </p:val>
                                            </p:tav>
                                          </p:tavLst>
                                        </p:anim>
                                        <p:anim calcmode="lin" valueType="num">
                                          <p:cBhvr>
                                            <p:cTn id="73" dur="1000"/>
                                            <p:tgtEl>
                                              <p:spTgt spid="35"/>
                                            </p:tgtEl>
                                            <p:attrNameLst>
                                              <p:attrName>ppt_h</p:attrName>
                                            </p:attrNameLst>
                                          </p:cBhvr>
                                          <p:tavLst>
                                            <p:tav tm="0">
                                              <p:val>
                                                <p:strVal val="ppt_h"/>
                                              </p:val>
                                            </p:tav>
                                            <p:tav tm="100000">
                                              <p:val>
                                                <p:fltVal val="0"/>
                                              </p:val>
                                            </p:tav>
                                          </p:tavLst>
                                        </p:anim>
                                        <p:anim calcmode="lin" valueType="num">
                                          <p:cBhvr>
                                            <p:cTn id="74" dur="1000"/>
                                            <p:tgtEl>
                                              <p:spTgt spid="35"/>
                                            </p:tgtEl>
                                            <p:attrNameLst>
                                              <p:attrName>style.rotation</p:attrName>
                                            </p:attrNameLst>
                                          </p:cBhvr>
                                          <p:tavLst>
                                            <p:tav tm="0">
                                              <p:val>
                                                <p:fltVal val="0"/>
                                              </p:val>
                                            </p:tav>
                                            <p:tav tm="100000">
                                              <p:val>
                                                <p:fltVal val="90"/>
                                              </p:val>
                                            </p:tav>
                                          </p:tavLst>
                                        </p:anim>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8"/>
                                            </p:tgtEl>
                                            <p:attrNameLst>
                                              <p:attrName>r</p:attrName>
                                            </p:attrNameLst>
                                          </p:cBhvr>
                                        </p:animRot>
                                      </p:childTnLst>
                                    </p:cTn>
                                  </p:par>
                                  <p:par>
                                    <p:cTn id="25" presetID="21" presetClass="exit" presetSubtype="1" fill="hold" grpId="0" nodeType="withEffect">
                                      <p:stCondLst>
                                        <p:cond delay="0"/>
                                      </p:stCondLst>
                                      <p:childTnLst>
                                        <p:animEffect transition="out" filter="wheel(1)">
                                          <p:cBhvr>
                                            <p:cTn id="26" dur="15000"/>
                                            <p:tgtEl>
                                              <p:spTgt spid="7"/>
                                            </p:tgtEl>
                                          </p:cBhvr>
                                        </p:animEffect>
                                        <p:set>
                                          <p:cBhvr>
                                            <p:cTn id="27" dur="1" fill="hold">
                                              <p:stCondLst>
                                                <p:cond delay="14999"/>
                                              </p:stCondLst>
                                            </p:cTn>
                                            <p:tgtEl>
                                              <p:spTgt spid="7"/>
                                            </p:tgtEl>
                                            <p:attrNameLst>
                                              <p:attrName>style.visibility</p:attrName>
                                            </p:attrNameLst>
                                          </p:cBhvr>
                                          <p:to>
                                            <p:strVal val="hidden"/>
                                          </p:to>
                                        </p:set>
                                      </p:childTnLst>
                                    </p:cTn>
                                  </p:par>
                                </p:childTnLst>
                              </p:cTn>
                            </p:par>
                            <p:par>
                              <p:cTn id="28" fill="hold">
                                <p:stCondLst>
                                  <p:cond delay="15000"/>
                                </p:stCondLst>
                                <p:childTnLst>
                                  <p:par>
                                    <p:cTn id="29" presetID="1" presetClass="mediacall" presetSubtype="0" fill="hold" nodeType="afterEffect">
                                      <p:stCondLst>
                                        <p:cond delay="0"/>
                                      </p:stCondLst>
                                      <p:childTnLst>
                                        <p:cmd type="call" cmd="playFrom(0.0)">
                                          <p:cBhvr>
                                            <p:cTn id="30" dur="2672"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 calcmode="lin" valueType="num">
                                          <p:cBhvr>
                                            <p:cTn id="37" dur="500" fill="hold"/>
                                            <p:tgtEl>
                                              <p:spTgt spid="41"/>
                                            </p:tgtEl>
                                            <p:attrNameLst>
                                              <p:attrName>style.rotation</p:attrName>
                                            </p:attrNameLst>
                                          </p:cBhvr>
                                          <p:tavLst>
                                            <p:tav tm="0">
                                              <p:val>
                                                <p:fltVal val="360"/>
                                              </p:val>
                                            </p:tav>
                                            <p:tav tm="100000">
                                              <p:val>
                                                <p:fltVal val="0"/>
                                              </p:val>
                                            </p:tav>
                                          </p:tavLst>
                                        </p:anim>
                                        <p:animEffect transition="in" filter="fade">
                                          <p:cBhvr>
                                            <p:cTn id="38" dur="500"/>
                                            <p:tgtEl>
                                              <p:spTgt spid="41"/>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41"/>
                                            </p:tgtEl>
                                            <p:attrNameLst>
                                              <p:attrName>r</p:attrName>
                                            </p:attrNameLst>
                                          </p:cBhvr>
                                        </p:animRot>
                                        <p:animRot by="-240000">
                                          <p:cBhvr>
                                            <p:cTn id="41" dur="200" fill="hold">
                                              <p:stCondLst>
                                                <p:cond delay="200"/>
                                              </p:stCondLst>
                                            </p:cTn>
                                            <p:tgtEl>
                                              <p:spTgt spid="41"/>
                                            </p:tgtEl>
                                            <p:attrNameLst>
                                              <p:attrName>r</p:attrName>
                                            </p:attrNameLst>
                                          </p:cBhvr>
                                        </p:animRot>
                                        <p:animRot by="240000">
                                          <p:cBhvr>
                                            <p:cTn id="42" dur="200" fill="hold">
                                              <p:stCondLst>
                                                <p:cond delay="400"/>
                                              </p:stCondLst>
                                            </p:cTn>
                                            <p:tgtEl>
                                              <p:spTgt spid="41"/>
                                            </p:tgtEl>
                                            <p:attrNameLst>
                                              <p:attrName>r</p:attrName>
                                            </p:attrNameLst>
                                          </p:cBhvr>
                                        </p:animRot>
                                        <p:animRot by="-240000">
                                          <p:cBhvr>
                                            <p:cTn id="43" dur="200" fill="hold">
                                              <p:stCondLst>
                                                <p:cond delay="600"/>
                                              </p:stCondLst>
                                            </p:cTn>
                                            <p:tgtEl>
                                              <p:spTgt spid="41"/>
                                            </p:tgtEl>
                                            <p:attrNameLst>
                                              <p:attrName>r</p:attrName>
                                            </p:attrNameLst>
                                          </p:cBhvr>
                                        </p:animRot>
                                        <p:animRot by="120000">
                                          <p:cBhvr>
                                            <p:cTn id="44"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5120" fill="hold"/>
                                            <p:tgtEl>
                                              <p:spTgt spid="24"/>
                                            </p:tgtEl>
                                          </p:cBhvr>
                                        </p:cmd>
                                      </p:childTnLst>
                                    </p:cTn>
                                  </p:par>
                                  <p:par>
                                    <p:cTn id="50" presetID="26" presetClass="emph" presetSubtype="0" fill="hold"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5"/>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withEffect">
                                      <p:stCondLst>
                                        <p:cond delay="0"/>
                                      </p:stCondLst>
                                      <p:childTnLst>
                                        <p:animEffect transition="out" filter="fade">
                                          <p:cBhvr>
                                            <p:cTn id="57" dur="500" tmFilter="0, 0; .2, .5; .8, .5; 1, 0"/>
                                            <p:tgtEl>
                                              <p:spTgt spid="35"/>
                                            </p:tgtEl>
                                          </p:cBhvr>
                                        </p:animEffect>
                                        <p:animScale>
                                          <p:cBhvr>
                                            <p:cTn id="58" dur="250" autoRev="1" fill="hold"/>
                                            <p:tgtEl>
                                              <p:spTgt spid="35"/>
                                            </p:tgtEl>
                                          </p:cBhvr>
                                          <p:by x="105000" y="105000"/>
                                        </p:animScale>
                                      </p:childTnLst>
                                    </p:cTn>
                                  </p:par>
                                  <p:par>
                                    <p:cTn id="59" presetID="1" presetClass="mediacall" presetSubtype="0" fill="hold" nodeType="withEffect">
                                      <p:stCondLst>
                                        <p:cond delay="0"/>
                                      </p:stCondLst>
                                      <p:childTnLst>
                                        <p:cmd type="call" cmd="playFrom(0.0)">
                                          <p:cBhvr>
                                            <p:cTn id="60" dur="5120" fill="hold"/>
                                            <p:tgtEl>
                                              <p:spTgt spid="27"/>
                                            </p:tgtEl>
                                          </p:cBhvr>
                                        </p:cmd>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withEffect">
                                      <p:stCondLst>
                                        <p:cond delay="0"/>
                                      </p:stCondLst>
                                      <p:childTnLst>
                                        <p:animEffect transition="out" filter="fade">
                                          <p:cBhvr>
                                            <p:cTn id="65" dur="500" tmFilter="0, 0; .2, .5; .8, .5; 1, 0"/>
                                            <p:tgtEl>
                                              <p:spTgt spid="38"/>
                                            </p:tgtEl>
                                          </p:cBhvr>
                                        </p:animEffect>
                                        <p:animScale>
                                          <p:cBhvr>
                                            <p:cTn id="66" dur="250" autoRev="1" fill="hold"/>
                                            <p:tgtEl>
                                              <p:spTgt spid="38"/>
                                            </p:tgtEl>
                                          </p:cBhvr>
                                          <p:by x="105000" y="105000"/>
                                        </p:animScale>
                                      </p:childTnLst>
                                    </p:cTn>
                                  </p:par>
                                  <p:par>
                                    <p:cTn id="67" presetID="1" presetClass="mediacall" presetSubtype="0" fill="hold" nodeType="withEffect">
                                      <p:stCondLst>
                                        <p:cond delay="0"/>
                                      </p:stCondLst>
                                      <p:childTnLst>
                                        <p:cmd type="call" cmd="playFrom(0.0)">
                                          <p:cBhvr>
                                            <p:cTn id="68" dur="3448" fill="hold"/>
                                            <p:tgtEl>
                                              <p:spTgt spid="25"/>
                                            </p:tgtEl>
                                          </p:cBhvr>
                                        </p:cmd>
                                      </p:childTnLst>
                                    </p:cTn>
                                  </p:par>
                                </p:childTnLst>
                              </p:cTn>
                            </p:par>
                          </p:childTnLst>
                        </p:cTn>
                      </p:par>
                    </p:childTnLst>
                  </p:cTn>
                  <p:nextCondLst>
                    <p:cond evt="onClick" delay="0">
                      <p:tgtEl>
                        <p:spTgt spid="38"/>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32"/>
                                            </p:tgtEl>
                                          </p:cBhvr>
                                        </p:animEffect>
                                        <p:animScale>
                                          <p:cBhvr>
                                            <p:cTn id="74" dur="250" autoRev="1" fill="hold"/>
                                            <p:tgtEl>
                                              <p:spTgt spid="32"/>
                                            </p:tgtEl>
                                          </p:cBhvr>
                                          <p:by x="105000" y="105000"/>
                                        </p:animScale>
                                      </p:childTnLst>
                                    </p:cTn>
                                  </p:par>
                                  <p:par>
                                    <p:cTn id="75" presetID="1" presetClass="mediacall" presetSubtype="0" fill="hold" nodeType="withEffect">
                                      <p:stCondLst>
                                        <p:cond delay="0"/>
                                      </p:stCondLst>
                                      <p:childTnLst>
                                        <p:cmd type="call" cmd="playFrom(0.0)">
                                          <p:cBhvr>
                                            <p:cTn id="76" dur="5120" fill="hold"/>
                                            <p:tgtEl>
                                              <p:spTgt spid="26"/>
                                            </p:tgtEl>
                                          </p:cBhvr>
                                        </p:cmd>
                                      </p:childTnLst>
                                    </p:cTn>
                                  </p:par>
                                  <p:par>
                                    <p:cTn id="77" presetID="31" presetClass="exit" presetSubtype="0" fill="hold" nodeType="with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38"/>
                                            </p:tgtEl>
                                            <p:attrNameLst>
                                              <p:attrName>ppt_w</p:attrName>
                                            </p:attrNameLst>
                                          </p:cBhvr>
                                          <p:tavLst>
                                            <p:tav tm="0">
                                              <p:val>
                                                <p:strVal val="ppt_w"/>
                                              </p:val>
                                            </p:tav>
                                            <p:tav tm="100000">
                                              <p:val>
                                                <p:fltVal val="0"/>
                                              </p:val>
                                            </p:tav>
                                          </p:tavLst>
                                        </p:anim>
                                        <p:anim calcmode="lin" valueType="num">
                                          <p:cBhvr>
                                            <p:cTn id="85" dur="1000"/>
                                            <p:tgtEl>
                                              <p:spTgt spid="38"/>
                                            </p:tgtEl>
                                            <p:attrNameLst>
                                              <p:attrName>ppt_h</p:attrName>
                                            </p:attrNameLst>
                                          </p:cBhvr>
                                          <p:tavLst>
                                            <p:tav tm="0">
                                              <p:val>
                                                <p:strVal val="ppt_h"/>
                                              </p:val>
                                            </p:tav>
                                            <p:tav tm="100000">
                                              <p:val>
                                                <p:fltVal val="0"/>
                                              </p:val>
                                            </p:tav>
                                          </p:tavLst>
                                        </p:anim>
                                        <p:anim calcmode="lin" valueType="num">
                                          <p:cBhvr>
                                            <p:cTn id="86" dur="1000"/>
                                            <p:tgtEl>
                                              <p:spTgt spid="38"/>
                                            </p:tgtEl>
                                            <p:attrNameLst>
                                              <p:attrName>style.rotation</p:attrName>
                                            </p:attrNameLst>
                                          </p:cBhvr>
                                          <p:tavLst>
                                            <p:tav tm="0">
                                              <p:val>
                                                <p:fltVal val="0"/>
                                              </p:val>
                                            </p:tav>
                                            <p:tav tm="100000">
                                              <p:val>
                                                <p:fltVal val="90"/>
                                              </p:val>
                                            </p:tav>
                                          </p:tavLst>
                                        </p:anim>
                                        <p:animEffect transition="out" filter="fade">
                                          <p:cBhvr>
                                            <p:cTn id="87" dur="1000"/>
                                            <p:tgtEl>
                                              <p:spTgt spid="38"/>
                                            </p:tgtEl>
                                          </p:cBhvr>
                                        </p:animEffect>
                                        <p:set>
                                          <p:cBhvr>
                                            <p:cTn id="88" dur="1" fill="hold">
                                              <p:stCondLst>
                                                <p:cond delay="999"/>
                                              </p:stCondLst>
                                            </p:cTn>
                                            <p:tgtEl>
                                              <p:spTgt spid="38"/>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35"/>
                                            </p:tgtEl>
                                            <p:attrNameLst>
                                              <p:attrName>ppt_w</p:attrName>
                                            </p:attrNameLst>
                                          </p:cBhvr>
                                          <p:tavLst>
                                            <p:tav tm="0">
                                              <p:val>
                                                <p:strVal val="ppt_w"/>
                                              </p:val>
                                            </p:tav>
                                            <p:tav tm="100000">
                                              <p:val>
                                                <p:fltVal val="0"/>
                                              </p:val>
                                            </p:tav>
                                          </p:tavLst>
                                        </p:anim>
                                        <p:anim calcmode="lin" valueType="num">
                                          <p:cBhvr>
                                            <p:cTn id="91" dur="1000"/>
                                            <p:tgtEl>
                                              <p:spTgt spid="35"/>
                                            </p:tgtEl>
                                            <p:attrNameLst>
                                              <p:attrName>ppt_h</p:attrName>
                                            </p:attrNameLst>
                                          </p:cBhvr>
                                          <p:tavLst>
                                            <p:tav tm="0">
                                              <p:val>
                                                <p:strVal val="ppt_h"/>
                                              </p:val>
                                            </p:tav>
                                            <p:tav tm="100000">
                                              <p:val>
                                                <p:fltVal val="0"/>
                                              </p:val>
                                            </p:tav>
                                          </p:tavLst>
                                        </p:anim>
                                        <p:anim calcmode="lin" valueType="num">
                                          <p:cBhvr>
                                            <p:cTn id="92" dur="1000"/>
                                            <p:tgtEl>
                                              <p:spTgt spid="35"/>
                                            </p:tgtEl>
                                            <p:attrNameLst>
                                              <p:attrName>style.rotation</p:attrName>
                                            </p:attrNameLst>
                                          </p:cBhvr>
                                          <p:tavLst>
                                            <p:tav tm="0">
                                              <p:val>
                                                <p:fltVal val="0"/>
                                              </p:val>
                                            </p:tav>
                                            <p:tav tm="100000">
                                              <p:val>
                                                <p:fltVal val="90"/>
                                              </p:val>
                                            </p:tav>
                                          </p:tavLst>
                                        </p:anim>
                                        <p:animEffect transition="out" filter="fade">
                                          <p:cBhvr>
                                            <p:cTn id="93" dur="1000"/>
                                            <p:tgtEl>
                                              <p:spTgt spid="35"/>
                                            </p:tgtEl>
                                          </p:cBhvr>
                                        </p:animEffect>
                                        <p:set>
                                          <p:cBhvr>
                                            <p:cTn id="9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95" fill="hold" display="0">
                      <p:stCondLst>
                        <p:cond delay="indefinite"/>
                      </p:stCondLst>
                      <p:endCondLst>
                        <p:cond evt="onStopAudio" delay="0">
                          <p:tgtEl>
                            <p:sldTgt/>
                          </p:tgtEl>
                        </p:cond>
                      </p:endCondLst>
                    </p:cTn>
                    <p:tgtEl>
                      <p:spTgt spid="24"/>
                    </p:tgtEl>
                  </p:cMediaNode>
                </p:audio>
                <p:audio>
                  <p:cMediaNode vol="80000">
                    <p:cTn id="96" fill="hold" display="0">
                      <p:stCondLst>
                        <p:cond delay="indefinite"/>
                      </p:stCondLst>
                      <p:endCondLst>
                        <p:cond evt="onStopAudio" delay="0">
                          <p:tgtEl>
                            <p:sldTgt/>
                          </p:tgtEl>
                        </p:cond>
                      </p:endCondLst>
                    </p:cTn>
                    <p:tgtEl>
                      <p:spTgt spid="25"/>
                    </p:tgtEl>
                  </p:cMediaNode>
                </p:audio>
                <p:audio>
                  <p:cMediaNode vol="80000">
                    <p:cTn id="97" fill="hold" display="0">
                      <p:stCondLst>
                        <p:cond delay="indefinite"/>
                      </p:stCondLst>
                      <p:endCondLst>
                        <p:cond evt="onStopAudio" delay="0">
                          <p:tgtEl>
                            <p:sldTgt/>
                          </p:tgtEl>
                        </p:cond>
                      </p:endCondLst>
                    </p:cTn>
                    <p:tgtEl>
                      <p:spTgt spid="26"/>
                    </p:tgtEl>
                  </p:cMediaNode>
                </p:audio>
                <p:audio>
                  <p:cMediaNode vol="80000">
                    <p:cTn id="98" fill="hold" display="0">
                      <p:stCondLst>
                        <p:cond delay="indefinite"/>
                      </p:stCondLst>
                      <p:endCondLst>
                        <p:cond evt="onStopAudio" delay="0">
                          <p:tgtEl>
                            <p:sldTgt/>
                          </p:tgtEl>
                        </p:cond>
                      </p:endCondLst>
                    </p:cTn>
                    <p:tgtEl>
                      <p:spTgt spid="27"/>
                    </p:tgtEl>
                  </p:cMediaNode>
                </p:audio>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8"/>
                      </p:tgtEl>
                    </p:cond>
                  </p:nextCondLst>
                </p:seq>
                <p:audio>
                  <p:cMediaNode vol="80000">
                    <p:cTn id="108" fill="hold" display="0">
                      <p:stCondLst>
                        <p:cond delay="indefinite"/>
                      </p:stCondLst>
                      <p:endCondLst>
                        <p:cond evt="onStopAudio" delay="0">
                          <p:tgtEl>
                            <p:sldTgt/>
                          </p:tgtEl>
                        </p:cond>
                      </p:endCondLst>
                    </p:cTn>
                    <p:tgtEl>
                      <p:spTgt spid="11"/>
                    </p:tgtEl>
                  </p:cMediaNode>
                </p:audio>
              </p:childTnLst>
            </p:cTn>
          </p:par>
        </p:tnLst>
        <p:bldLst>
          <p:bldP spid="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33069" y="1967494"/>
            <a:ext cx="5956979" cy="754694"/>
          </a:xfrm>
          <a:prstGeom prst="rect">
            <a:avLst/>
          </a:prstGeom>
          <a:noFill/>
        </p:spPr>
        <p:txBody>
          <a:bodyPr wrap="square" rtlCol="0">
            <a:spAutoFit/>
          </a:bodyPr>
          <a:lstStyle/>
          <a:p>
            <a:pPr algn="just">
              <a:lnSpc>
                <a:spcPct val="150000"/>
              </a:lnSpc>
            </a:pPr>
            <a:r>
              <a:rPr lang="en-US" sz="3200" b="1" i="1" dirty="0">
                <a:latin typeface="Calibri" panose="020F0502020204030204" pitchFamily="34" charset="0"/>
                <a:cs typeface="Calibri" panose="020F0502020204030204" pitchFamily="34" charset="0"/>
              </a:rPr>
              <a:t>GV ĐIỀN VÀO ĐÂY</a:t>
            </a:r>
          </a:p>
        </p:txBody>
      </p:sp>
      <p:sp>
        <p:nvSpPr>
          <p:cNvPr id="2" name="TextBox 1">
            <a:extLst>
              <a:ext uri="{FF2B5EF4-FFF2-40B4-BE49-F238E27FC236}">
                <a16:creationId xmlns:a16="http://schemas.microsoft.com/office/drawing/2014/main" xmlns="" id="{2EE5A286-1FA5-705D-7626-6B8DC631EECC}"/>
              </a:ext>
            </a:extLst>
          </p:cNvPr>
          <p:cNvSpPr txBox="1"/>
          <p:nvPr/>
        </p:nvSpPr>
        <p:spPr>
          <a:xfrm>
            <a:off x="3025564" y="225383"/>
            <a:ext cx="6086699" cy="1015663"/>
          </a:xfrm>
          <a:prstGeom prst="rect">
            <a:avLst/>
          </a:prstGeom>
          <a:noFill/>
        </p:spPr>
        <p:txBody>
          <a:bodyPr wrap="square" rtlCol="0">
            <a:spAutoFit/>
          </a:bodyPr>
          <a:lstStyle/>
          <a:p>
            <a:pPr algn="ctr"/>
            <a:r>
              <a:rPr lang="en-US" sz="6000" b="1" dirty="0">
                <a:ln w="6600">
                  <a:solidFill>
                    <a:srgbClr val="964B00"/>
                  </a:solidFill>
                  <a:prstDash val="solid"/>
                </a:ln>
                <a:solidFill>
                  <a:srgbClr val="FFFF99"/>
                </a:solidFill>
                <a:effectLst>
                  <a:outerShdw dist="38100" dir="2700000" algn="tl" rotWithShape="0">
                    <a:srgbClr val="964B00"/>
                  </a:outerShdw>
                </a:effectLst>
                <a:latin typeface="SVN-Poky's" panose="020B0606040200020203" pitchFamily="34" charset="0"/>
              </a:rPr>
              <a:t>DẶN DÒ</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33069" y="2948506"/>
            <a:ext cx="5956979" cy="754694"/>
          </a:xfrm>
          <a:prstGeom prst="rect">
            <a:avLst/>
          </a:prstGeom>
          <a:noFill/>
        </p:spPr>
        <p:txBody>
          <a:bodyPr wrap="square" rtlCol="0">
            <a:spAutoFit/>
          </a:bodyPr>
          <a:lstStyle/>
          <a:p>
            <a:pPr algn="just">
              <a:lnSpc>
                <a:spcPct val="150000"/>
              </a:lnSpc>
            </a:pPr>
            <a:r>
              <a:rPr lang="en-US" sz="3200" b="1" i="1"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33069" y="3929518"/>
            <a:ext cx="5956979" cy="754694"/>
          </a:xfrm>
          <a:prstGeom prst="rect">
            <a:avLst/>
          </a:prstGeom>
          <a:noFill/>
        </p:spPr>
        <p:txBody>
          <a:bodyPr wrap="square" rtlCol="0">
            <a:spAutoFit/>
          </a:bodyPr>
          <a:lstStyle/>
          <a:p>
            <a:pPr algn="just">
              <a:lnSpc>
                <a:spcPct val="150000"/>
              </a:lnSpc>
            </a:pPr>
            <a:r>
              <a:rPr lang="en-US" sz="3200" b="1" i="1" dirty="0">
                <a:latin typeface="Calibri" panose="020F0502020204030204" pitchFamily="34" charset="0"/>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33069" y="4910530"/>
            <a:ext cx="5956979" cy="754694"/>
          </a:xfrm>
          <a:prstGeom prst="rect">
            <a:avLst/>
          </a:prstGeom>
          <a:noFill/>
        </p:spPr>
        <p:txBody>
          <a:bodyPr wrap="square" rtlCol="0">
            <a:spAutoFit/>
          </a:bodyPr>
          <a:lstStyle/>
          <a:p>
            <a:pPr algn="just">
              <a:lnSpc>
                <a:spcPct val="150000"/>
              </a:lnSpc>
            </a:pPr>
            <a:r>
              <a:rPr lang="en-US" sz="3200" b="1" i="1" dirty="0">
                <a:latin typeface="Calibri" panose="020F0502020204030204" pitchFamily="34" charset="0"/>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3242904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build="p"/>
      <p:bldP spid="26" grpId="0" build="p"/>
      <p:bldP spid="28" grpId="0" build="p"/>
      <p:bldP spid="3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xmlns=""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xmlns=""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5" name="TextBox 4">
            <a:extLst>
              <a:ext uri="{FF2B5EF4-FFF2-40B4-BE49-F238E27FC236}">
                <a16:creationId xmlns:a16="http://schemas.microsoft.com/office/drawing/2014/main" xmlns="" id="{93EADC4A-E074-C3D9-70D2-87ABE7F80101}"/>
              </a:ext>
            </a:extLst>
          </p:cNvPr>
          <p:cNvSpPr txBox="1"/>
          <p:nvPr/>
        </p:nvSpPr>
        <p:spPr>
          <a:xfrm>
            <a:off x="2904365" y="818129"/>
            <a:ext cx="5932968" cy="2800767"/>
          </a:xfrm>
          <a:prstGeom prst="rect">
            <a:avLst/>
          </a:prstGeom>
          <a:noFill/>
        </p:spPr>
        <p:txBody>
          <a:bodyPr wrap="square" rtlCol="0">
            <a:spAutoFit/>
          </a:bodyPr>
          <a:lstStyle/>
          <a:p>
            <a:pPr algn="ct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Tạm</a:t>
            </a:r>
            <a:r>
              <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rPr>
              <a:t> </a:t>
            </a: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Biệt</a:t>
            </a:r>
            <a:r>
              <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rPr>
              <a:t> </a:t>
            </a: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Và</a:t>
            </a:r>
            <a:endPar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endParaRPr>
          </a:p>
          <a:p>
            <a:pPr algn="ct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Hẹn</a:t>
            </a:r>
            <a:r>
              <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rPr>
              <a:t> </a:t>
            </a: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Gặp</a:t>
            </a:r>
            <a:r>
              <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rPr>
              <a:t> </a:t>
            </a:r>
            <a:r>
              <a:rPr lang="en-US" sz="8800" b="1" spc="50" dirty="0" err="1">
                <a:ln w="0"/>
                <a:solidFill>
                  <a:srgbClr val="964B00"/>
                </a:solidFill>
                <a:effectLst>
                  <a:innerShdw blurRad="63500" dist="50800" dir="13500000">
                    <a:srgbClr val="000000">
                      <a:alpha val="50000"/>
                    </a:srgbClr>
                  </a:innerShdw>
                </a:effectLst>
                <a:latin typeface="UTM Edwardian" panose="02040603050506020204" pitchFamily="18" charset="0"/>
              </a:rPr>
              <a:t>Lại</a:t>
            </a:r>
            <a:endParaRPr lang="en-US" sz="8800" b="1" spc="50" dirty="0">
              <a:ln w="0"/>
              <a:solidFill>
                <a:srgbClr val="964B00"/>
              </a:solidFill>
              <a:effectLst>
                <a:innerShdw blurRad="63500" dist="50800" dir="13500000">
                  <a:srgbClr val="000000">
                    <a:alpha val="50000"/>
                  </a:srgbClr>
                </a:innerShdw>
              </a:effectLst>
              <a:latin typeface="UTM Edwardian" panose="02040603050506020204" pitchFamily="18" charset="0"/>
            </a:endParaRPr>
          </a:p>
        </p:txBody>
      </p:sp>
    </p:spTree>
    <p:extLst>
      <p:ext uri="{BB962C8B-B14F-4D97-AF65-F5344CB8AC3E}">
        <p14:creationId xmlns:p14="http://schemas.microsoft.com/office/powerpoint/2010/main" val="37998825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5"/>
                                        </p:tgtEl>
                                        <p:attrNameLst>
                                          <p:attrName>ppt_x</p:attrName>
                                          <p:attrName>ppt_y</p:attrName>
                                        </p:attrNameLst>
                                      </p:cBhvr>
                                    </p:animMotion>
                                    <p:animRot by="1500000">
                                      <p:cBhvr>
                                        <p:cTn id="25" dur="125" fill="hold">
                                          <p:stCondLst>
                                            <p:cond delay="0"/>
                                          </p:stCondLst>
                                        </p:cTn>
                                        <p:tgtEl>
                                          <p:spTgt spid="5"/>
                                        </p:tgtEl>
                                        <p:attrNameLst>
                                          <p:attrName>r</p:attrName>
                                        </p:attrNameLst>
                                      </p:cBhvr>
                                    </p:animRot>
                                    <p:animRot by="-1500000">
                                      <p:cBhvr>
                                        <p:cTn id="26" dur="125" fill="hold">
                                          <p:stCondLst>
                                            <p:cond delay="125"/>
                                          </p:stCondLst>
                                        </p:cTn>
                                        <p:tgtEl>
                                          <p:spTgt spid="5"/>
                                        </p:tgtEl>
                                        <p:attrNameLst>
                                          <p:attrName>r</p:attrName>
                                        </p:attrNameLst>
                                      </p:cBhvr>
                                    </p:animRot>
                                    <p:animRot by="-1500000">
                                      <p:cBhvr>
                                        <p:cTn id="27" dur="125" fill="hold">
                                          <p:stCondLst>
                                            <p:cond delay="250"/>
                                          </p:stCondLst>
                                        </p:cTn>
                                        <p:tgtEl>
                                          <p:spTgt spid="5"/>
                                        </p:tgtEl>
                                        <p:attrNameLst>
                                          <p:attrName>r</p:attrName>
                                        </p:attrNameLst>
                                      </p:cBhvr>
                                    </p:animRot>
                                    <p:animRot by="1500000">
                                      <p:cBhvr>
                                        <p:cTn id="2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Thực phẩm nào chứa nhiều chất bột đường?</a:t>
            </a:r>
            <a:endParaRPr lang="en-US" sz="4000" b="1" dirty="0">
              <a:solidFill>
                <a:schemeClr val="tx1"/>
              </a:solidFill>
              <a:latin typeface="Calibri" panose="020F0502020204030204" pitchFamily="34" charset="0"/>
              <a:cs typeface="Calibri" panose="020F0502020204030204" pitchFamily="34" charset="0"/>
            </a:endParaRPr>
          </a:p>
        </p:txBody>
      </p:sp>
      <p:pic>
        <p:nvPicPr>
          <p:cNvPr id="23" name="图片 4">
            <a:extLst>
              <a:ext uri="{FF2B5EF4-FFF2-40B4-BE49-F238E27FC236}">
                <a16:creationId xmlns:a16="http://schemas.microsoft.com/office/drawing/2014/main" xmlns="" id="{2B1B3286-A768-FDB1-DAB1-C4B4966CD56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xmlns="" id="{AEDBE419-CF63-9C8F-4067-4A3B33DC5E75}"/>
              </a:ext>
            </a:extLst>
          </p:cNvPr>
          <p:cNvPicPr>
            <a:picLocks noChangeAspect="1"/>
          </p:cNvPicPr>
          <p:nvPr/>
        </p:nvPicPr>
        <p:blipFill>
          <a:blip r:embed="rId12"/>
          <a:stretch>
            <a:fillRect/>
          </a:stretch>
        </p:blipFill>
        <p:spPr>
          <a:xfrm>
            <a:off x="479313" y="3510450"/>
            <a:ext cx="2092982" cy="2092982"/>
          </a:xfrm>
          <a:prstGeom prst="rect">
            <a:avLst/>
          </a:prstGeom>
        </p:spPr>
      </p:pic>
      <p:sp>
        <p:nvSpPr>
          <p:cNvPr id="6" name="Rectangle: Rounded Corners 5">
            <a:extLst>
              <a:ext uri="{FF2B5EF4-FFF2-40B4-BE49-F238E27FC236}">
                <a16:creationId xmlns:a16="http://schemas.microsoft.com/office/drawing/2014/main" xmlns="" id="{126CE5AA-731F-9592-EFC8-23A70B7AB0E6}"/>
              </a:ext>
            </a:extLst>
          </p:cNvPr>
          <p:cNvSpPr/>
          <p:nvPr/>
        </p:nvSpPr>
        <p:spPr>
          <a:xfrm>
            <a:off x="534383" y="1855267"/>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xmlns="" id="{5676AC6A-4C33-E1A0-D1A6-56DA25E69FE4}"/>
              </a:ext>
            </a:extLst>
          </p:cNvPr>
          <p:cNvSpPr/>
          <p:nvPr/>
        </p:nvSpPr>
        <p:spPr>
          <a:xfrm>
            <a:off x="7504287" y="1983367"/>
            <a:ext cx="4320493" cy="4686741"/>
          </a:xfrm>
          <a:custGeom>
            <a:avLst/>
            <a:gdLst>
              <a:gd name="connsiteX0" fmla="*/ 0 w 4320493"/>
              <a:gd name="connsiteY0" fmla="*/ 720097 h 4686741"/>
              <a:gd name="connsiteX1" fmla="*/ 720097 w 4320493"/>
              <a:gd name="connsiteY1" fmla="*/ 0 h 4686741"/>
              <a:gd name="connsiteX2" fmla="*/ 1238551 w 4320493"/>
              <a:gd name="connsiteY2" fmla="*/ 0 h 4686741"/>
              <a:gd name="connsiteX3" fmla="*/ 1785808 w 4320493"/>
              <a:gd name="connsiteY3" fmla="*/ 0 h 4686741"/>
              <a:gd name="connsiteX4" fmla="*/ 2390670 w 4320493"/>
              <a:gd name="connsiteY4" fmla="*/ 0 h 4686741"/>
              <a:gd name="connsiteX5" fmla="*/ 3024336 w 4320493"/>
              <a:gd name="connsiteY5" fmla="*/ 0 h 4686741"/>
              <a:gd name="connsiteX6" fmla="*/ 3600396 w 4320493"/>
              <a:gd name="connsiteY6" fmla="*/ 0 h 4686741"/>
              <a:gd name="connsiteX7" fmla="*/ 4320493 w 4320493"/>
              <a:gd name="connsiteY7" fmla="*/ 720097 h 4686741"/>
              <a:gd name="connsiteX8" fmla="*/ 4320493 w 4320493"/>
              <a:gd name="connsiteY8" fmla="*/ 1336941 h 4686741"/>
              <a:gd name="connsiteX9" fmla="*/ 4320493 w 4320493"/>
              <a:gd name="connsiteY9" fmla="*/ 1888854 h 4686741"/>
              <a:gd name="connsiteX10" fmla="*/ 4320493 w 4320493"/>
              <a:gd name="connsiteY10" fmla="*/ 2505698 h 4686741"/>
              <a:gd name="connsiteX11" fmla="*/ 4320493 w 4320493"/>
              <a:gd name="connsiteY11" fmla="*/ 3155007 h 4686741"/>
              <a:gd name="connsiteX12" fmla="*/ 4320493 w 4320493"/>
              <a:gd name="connsiteY12" fmla="*/ 3966644 h 4686741"/>
              <a:gd name="connsiteX13" fmla="*/ 3600396 w 4320493"/>
              <a:gd name="connsiteY13" fmla="*/ 4686741 h 4686741"/>
              <a:gd name="connsiteX14" fmla="*/ 2966730 w 4320493"/>
              <a:gd name="connsiteY14" fmla="*/ 4686741 h 4686741"/>
              <a:gd name="connsiteX15" fmla="*/ 2419473 w 4320493"/>
              <a:gd name="connsiteY15" fmla="*/ 4686741 h 4686741"/>
              <a:gd name="connsiteX16" fmla="*/ 1814611 w 4320493"/>
              <a:gd name="connsiteY16" fmla="*/ 4686741 h 4686741"/>
              <a:gd name="connsiteX17" fmla="*/ 1296157 w 4320493"/>
              <a:gd name="connsiteY17" fmla="*/ 4686741 h 4686741"/>
              <a:gd name="connsiteX18" fmla="*/ 720097 w 4320493"/>
              <a:gd name="connsiteY18" fmla="*/ 4686741 h 4686741"/>
              <a:gd name="connsiteX19" fmla="*/ 0 w 4320493"/>
              <a:gd name="connsiteY19" fmla="*/ 3966644 h 4686741"/>
              <a:gd name="connsiteX20" fmla="*/ 0 w 4320493"/>
              <a:gd name="connsiteY20" fmla="*/ 3349800 h 4686741"/>
              <a:gd name="connsiteX21" fmla="*/ 0 w 4320493"/>
              <a:gd name="connsiteY21" fmla="*/ 2765422 h 4686741"/>
              <a:gd name="connsiteX22" fmla="*/ 0 w 4320493"/>
              <a:gd name="connsiteY22" fmla="*/ 2051181 h 4686741"/>
              <a:gd name="connsiteX23" fmla="*/ 0 w 4320493"/>
              <a:gd name="connsiteY23" fmla="*/ 1369406 h 4686741"/>
              <a:gd name="connsiteX24" fmla="*/ 0 w 4320493"/>
              <a:gd name="connsiteY24" fmla="*/ 720097 h 46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686741"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2255" y="900883"/>
                  <a:pt x="4337835" y="1049618"/>
                  <a:pt x="4320493" y="1336941"/>
                </a:cubicBezTo>
                <a:cubicBezTo>
                  <a:pt x="4303151" y="1624264"/>
                  <a:pt x="4340670" y="1700047"/>
                  <a:pt x="4320493" y="1888854"/>
                </a:cubicBezTo>
                <a:cubicBezTo>
                  <a:pt x="4300316" y="2077661"/>
                  <a:pt x="4326061" y="2351111"/>
                  <a:pt x="4320493" y="2505698"/>
                </a:cubicBezTo>
                <a:cubicBezTo>
                  <a:pt x="4314925" y="2660285"/>
                  <a:pt x="4332363" y="3010195"/>
                  <a:pt x="4320493" y="3155007"/>
                </a:cubicBezTo>
                <a:cubicBezTo>
                  <a:pt x="4308623" y="3299819"/>
                  <a:pt x="4312685" y="3563126"/>
                  <a:pt x="4320493" y="3966644"/>
                </a:cubicBezTo>
                <a:cubicBezTo>
                  <a:pt x="4352206" y="4337456"/>
                  <a:pt x="4020687" y="4651641"/>
                  <a:pt x="3600396" y="4686741"/>
                </a:cubicBezTo>
                <a:cubicBezTo>
                  <a:pt x="3345393" y="4672290"/>
                  <a:pt x="3132396" y="4709837"/>
                  <a:pt x="2966730" y="4686741"/>
                </a:cubicBezTo>
                <a:cubicBezTo>
                  <a:pt x="2801064" y="4663645"/>
                  <a:pt x="2631559" y="4690675"/>
                  <a:pt x="2419473" y="4686741"/>
                </a:cubicBezTo>
                <a:cubicBezTo>
                  <a:pt x="2207387" y="4682807"/>
                  <a:pt x="2070206" y="4667382"/>
                  <a:pt x="1814611" y="4686741"/>
                </a:cubicBezTo>
                <a:cubicBezTo>
                  <a:pt x="1559016" y="4706100"/>
                  <a:pt x="1434515" y="4694301"/>
                  <a:pt x="1296157" y="4686741"/>
                </a:cubicBezTo>
                <a:cubicBezTo>
                  <a:pt x="1157799" y="4679181"/>
                  <a:pt x="934333" y="4704172"/>
                  <a:pt x="720097" y="4686741"/>
                </a:cubicBezTo>
                <a:cubicBezTo>
                  <a:pt x="277691" y="4691434"/>
                  <a:pt x="61731" y="4422616"/>
                  <a:pt x="0" y="3966644"/>
                </a:cubicBezTo>
                <a:cubicBezTo>
                  <a:pt x="-1259" y="3839571"/>
                  <a:pt x="-13025" y="3588651"/>
                  <a:pt x="0" y="3349800"/>
                </a:cubicBezTo>
                <a:cubicBezTo>
                  <a:pt x="13025" y="3110949"/>
                  <a:pt x="26899" y="2957837"/>
                  <a:pt x="0" y="2765422"/>
                </a:cubicBezTo>
                <a:cubicBezTo>
                  <a:pt x="-26899" y="2573007"/>
                  <a:pt x="-10802" y="2337773"/>
                  <a:pt x="0" y="2051181"/>
                </a:cubicBezTo>
                <a:cubicBezTo>
                  <a:pt x="10802" y="1764589"/>
                  <a:pt x="-2664" y="1605475"/>
                  <a:pt x="0" y="1369406"/>
                </a:cubicBezTo>
                <a:cubicBezTo>
                  <a:pt x="2664" y="1133337"/>
                  <a:pt x="12161" y="869354"/>
                  <a:pt x="0" y="720097"/>
                </a:cubicBezTo>
                <a:close/>
              </a:path>
              <a:path w="4320493" h="4686741"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43513" y="915400"/>
                  <a:pt x="4332726" y="1210876"/>
                  <a:pt x="4320493" y="1336941"/>
                </a:cubicBezTo>
                <a:cubicBezTo>
                  <a:pt x="4308260" y="1463006"/>
                  <a:pt x="4311941" y="1703568"/>
                  <a:pt x="4320493" y="1921319"/>
                </a:cubicBezTo>
                <a:cubicBezTo>
                  <a:pt x="4329045" y="2139070"/>
                  <a:pt x="4297974" y="2283102"/>
                  <a:pt x="4320493" y="2505698"/>
                </a:cubicBezTo>
                <a:cubicBezTo>
                  <a:pt x="4343012" y="2728294"/>
                  <a:pt x="4319669" y="3037785"/>
                  <a:pt x="4320493" y="3187473"/>
                </a:cubicBezTo>
                <a:cubicBezTo>
                  <a:pt x="4321317" y="3337162"/>
                  <a:pt x="4305785" y="3780495"/>
                  <a:pt x="4320493" y="3966644"/>
                </a:cubicBezTo>
                <a:cubicBezTo>
                  <a:pt x="4355285" y="4342893"/>
                  <a:pt x="3986442" y="4682459"/>
                  <a:pt x="3600396" y="4686741"/>
                </a:cubicBezTo>
                <a:cubicBezTo>
                  <a:pt x="3451321" y="4693943"/>
                  <a:pt x="3230184" y="4662396"/>
                  <a:pt x="3110745" y="4686741"/>
                </a:cubicBezTo>
                <a:cubicBezTo>
                  <a:pt x="2991306" y="4711086"/>
                  <a:pt x="2741204" y="4677823"/>
                  <a:pt x="2505882" y="4686741"/>
                </a:cubicBezTo>
                <a:cubicBezTo>
                  <a:pt x="2270560" y="4695659"/>
                  <a:pt x="2144283" y="4683882"/>
                  <a:pt x="1958626" y="4686741"/>
                </a:cubicBezTo>
                <a:cubicBezTo>
                  <a:pt x="1772969" y="4689600"/>
                  <a:pt x="1497851" y="4694073"/>
                  <a:pt x="1324960" y="4686741"/>
                </a:cubicBezTo>
                <a:cubicBezTo>
                  <a:pt x="1152069" y="4679409"/>
                  <a:pt x="976382" y="4702461"/>
                  <a:pt x="720097" y="4686741"/>
                </a:cubicBezTo>
                <a:cubicBezTo>
                  <a:pt x="342307" y="4656039"/>
                  <a:pt x="11771" y="4388432"/>
                  <a:pt x="0" y="3966644"/>
                </a:cubicBezTo>
                <a:cubicBezTo>
                  <a:pt x="-19521" y="3803997"/>
                  <a:pt x="-29101" y="3637649"/>
                  <a:pt x="0" y="3317335"/>
                </a:cubicBezTo>
                <a:cubicBezTo>
                  <a:pt x="29101" y="2997021"/>
                  <a:pt x="13076" y="2953537"/>
                  <a:pt x="0" y="2603094"/>
                </a:cubicBezTo>
                <a:cubicBezTo>
                  <a:pt x="-13076" y="2252651"/>
                  <a:pt x="-5092" y="2228204"/>
                  <a:pt x="0" y="1888854"/>
                </a:cubicBezTo>
                <a:cubicBezTo>
                  <a:pt x="5092" y="1549504"/>
                  <a:pt x="-6254" y="1228942"/>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3815410" y="5282483"/>
            <a:ext cx="1397000" cy="1397000"/>
          </a:xfrm>
          <a:prstGeom prst="rect">
            <a:avLst/>
          </a:prstGeom>
        </p:spPr>
      </p:pic>
      <p:pic>
        <p:nvPicPr>
          <p:cNvPr id="9" name="Picture 8" descr="A bowl of rice on a black background&#10;&#10;Description automatically generated">
            <a:extLst>
              <a:ext uri="{FF2B5EF4-FFF2-40B4-BE49-F238E27FC236}">
                <a16:creationId xmlns:a16="http://schemas.microsoft.com/office/drawing/2014/main" xmlns="" id="{7621B410-4552-4C5B-15E4-F8CB31348CFE}"/>
              </a:ext>
            </a:extLst>
          </p:cNvPr>
          <p:cNvPicPr>
            <a:picLocks noChangeAspect="1"/>
          </p:cNvPicPr>
          <p:nvPr/>
        </p:nvPicPr>
        <p:blipFill rotWithShape="1">
          <a:blip r:embed="rId15">
            <a:extLst>
              <a:ext uri="{28A0092B-C50C-407E-A947-70E740481C1C}">
                <a14:useLocalDpi xmlns:a14="http://schemas.microsoft.com/office/drawing/2010/main" val="0"/>
              </a:ext>
            </a:extLst>
          </a:blip>
          <a:srcRect l="21544" t="24893" r="15457" b="27015"/>
          <a:stretch/>
        </p:blipFill>
        <p:spPr>
          <a:xfrm>
            <a:off x="1062035" y="2825256"/>
            <a:ext cx="3451875" cy="2635050"/>
          </a:xfrm>
          <a:prstGeom prst="rect">
            <a:avLst/>
          </a:prstGeom>
        </p:spPr>
      </p:pic>
      <p:pic>
        <p:nvPicPr>
          <p:cNvPr id="11" name="Picture 10" descr="A bowl of food on a black background&#10;&#10;Description automatically generated">
            <a:extLst>
              <a:ext uri="{FF2B5EF4-FFF2-40B4-BE49-F238E27FC236}">
                <a16:creationId xmlns:a16="http://schemas.microsoft.com/office/drawing/2014/main" xmlns="" id="{837CF43B-584D-791F-BFD8-A682A9E5480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8454" b="18415"/>
          <a:stretch/>
        </p:blipFill>
        <p:spPr>
          <a:xfrm>
            <a:off x="7429214" y="3339419"/>
            <a:ext cx="4512468" cy="2397517"/>
          </a:xfrm>
          <a:prstGeom prst="rect">
            <a:avLst/>
          </a:prstGeom>
        </p:spPr>
      </p:pic>
      <p:pic>
        <p:nvPicPr>
          <p:cNvPr id="5" name="Picture 4">
            <a:extLst>
              <a:ext uri="{FF2B5EF4-FFF2-40B4-BE49-F238E27FC236}">
                <a16:creationId xmlns:a16="http://schemas.microsoft.com/office/drawing/2014/main" xmlns="" id="{7A3C7277-E614-AD44-A078-565B5FAA97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15028" y="1981040"/>
            <a:ext cx="4876960" cy="4876960"/>
          </a:xfrm>
          <a:prstGeom prst="rect">
            <a:avLst/>
          </a:prstGeom>
        </p:spPr>
      </p:pic>
    </p:spTree>
    <p:extLst>
      <p:ext uri="{BB962C8B-B14F-4D97-AF65-F5344CB8AC3E}">
        <p14:creationId xmlns:p14="http://schemas.microsoft.com/office/powerpoint/2010/main" val="32437243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pitchFamily="34" charset="0"/>
                <a:cs typeface="Calibri" panose="020F0502020204030204" pitchFamily="34" charset="0"/>
              </a:rPr>
              <a:t>Thực phẩm nào chứa nhiều chất đạm?</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xmlns="" id="{2277A1F1-FC77-09B8-78BA-D02D0244C4D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sp>
        <p:nvSpPr>
          <p:cNvPr id="2" name="Rectangle: Rounded Corners 1">
            <a:extLst>
              <a:ext uri="{FF2B5EF4-FFF2-40B4-BE49-F238E27FC236}">
                <a16:creationId xmlns:a16="http://schemas.microsoft.com/office/drawing/2014/main" xmlns="" id="{850B45C2-EB69-B4E7-171B-D8C6E165329A}"/>
              </a:ext>
            </a:extLst>
          </p:cNvPr>
          <p:cNvSpPr/>
          <p:nvPr/>
        </p:nvSpPr>
        <p:spPr>
          <a:xfrm>
            <a:off x="787048" y="1865719"/>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B9AE3478-ED89-7641-4AA1-46ABFFB47DA8}"/>
              </a:ext>
            </a:extLst>
          </p:cNvPr>
          <p:cNvSpPr/>
          <p:nvPr/>
        </p:nvSpPr>
        <p:spPr>
          <a:xfrm>
            <a:off x="7213270" y="1849976"/>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DAA998B6-DCD5-0857-869E-1B0C6959878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9966734" y="5104043"/>
            <a:ext cx="1397000" cy="1397000"/>
          </a:xfrm>
          <a:prstGeom prst="rect">
            <a:avLst/>
          </a:prstGeom>
        </p:spPr>
      </p:pic>
      <p:pic>
        <p:nvPicPr>
          <p:cNvPr id="11" name="Picture 10" descr="A plate of fried food&#10;&#10;Description automatically generated">
            <a:extLst>
              <a:ext uri="{FF2B5EF4-FFF2-40B4-BE49-F238E27FC236}">
                <a16:creationId xmlns:a16="http://schemas.microsoft.com/office/drawing/2014/main" xmlns="" id="{6E056343-8DE7-C77E-ABA0-FC15D5AD49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0542" y="2694419"/>
            <a:ext cx="4320493" cy="2880329"/>
          </a:xfrm>
          <a:prstGeom prst="rect">
            <a:avLst/>
          </a:prstGeom>
        </p:spPr>
      </p:pic>
      <p:pic>
        <p:nvPicPr>
          <p:cNvPr id="13" name="Picture 12" descr="A watermelon with a black background&#10;&#10;Description automatically generated">
            <a:extLst>
              <a:ext uri="{FF2B5EF4-FFF2-40B4-BE49-F238E27FC236}">
                <a16:creationId xmlns:a16="http://schemas.microsoft.com/office/drawing/2014/main" xmlns="" id="{1E157C1F-8716-5E4A-845F-9A6B82A0078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0333" y="2156418"/>
            <a:ext cx="3575852" cy="3575852"/>
          </a:xfrm>
          <a:prstGeom prst="rect">
            <a:avLst/>
          </a:prstGeom>
        </p:spPr>
      </p:pic>
      <p:pic>
        <p:nvPicPr>
          <p:cNvPr id="3" name="Picture 2">
            <a:extLst>
              <a:ext uri="{FF2B5EF4-FFF2-40B4-BE49-F238E27FC236}">
                <a16:creationId xmlns:a16="http://schemas.microsoft.com/office/drawing/2014/main" xmlns="" id="{0D9D7761-ECD0-92D1-C138-DBAE09EA30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184138" y="1981040"/>
            <a:ext cx="4876960" cy="4876960"/>
          </a:xfrm>
          <a:prstGeom prst="rect">
            <a:avLst/>
          </a:prstGeom>
        </p:spPr>
      </p:pic>
    </p:spTree>
    <p:extLst>
      <p:ext uri="{BB962C8B-B14F-4D97-AF65-F5344CB8AC3E}">
        <p14:creationId xmlns:p14="http://schemas.microsoft.com/office/powerpoint/2010/main" val="1191877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Thực phẩm nào chứa nhiều chất béo?</a:t>
            </a:r>
            <a:endParaRPr lang="en-US" sz="4000" b="1" dirty="0">
              <a:solidFill>
                <a:schemeClr val="tx1"/>
              </a:solidFill>
              <a:latin typeface="Calibri" panose="020F0502020204030204" pitchFamily="34" charset="0"/>
              <a:cs typeface="Calibri" panose="020F0502020204030204" pitchFamily="34" charset="0"/>
            </a:endParaRPr>
          </a:p>
        </p:txBody>
      </p:sp>
      <p:pic>
        <p:nvPicPr>
          <p:cNvPr id="23" name="图片 17">
            <a:extLst>
              <a:ext uri="{FF2B5EF4-FFF2-40B4-BE49-F238E27FC236}">
                <a16:creationId xmlns:a16="http://schemas.microsoft.com/office/drawing/2014/main" xmlns=""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sp>
        <p:nvSpPr>
          <p:cNvPr id="2" name="Rectangle: Rounded Corners 1">
            <a:extLst>
              <a:ext uri="{FF2B5EF4-FFF2-40B4-BE49-F238E27FC236}">
                <a16:creationId xmlns:a16="http://schemas.microsoft.com/office/drawing/2014/main" xmlns="" id="{6CFAA1CE-1570-5077-D416-339C2DC74864}"/>
              </a:ext>
            </a:extLst>
          </p:cNvPr>
          <p:cNvSpPr/>
          <p:nvPr/>
        </p:nvSpPr>
        <p:spPr>
          <a:xfrm>
            <a:off x="936140" y="1865719"/>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16F6BBEA-E5D4-DCCE-5EDB-DBB075E00C7F}"/>
              </a:ext>
            </a:extLst>
          </p:cNvPr>
          <p:cNvSpPr/>
          <p:nvPr/>
        </p:nvSpPr>
        <p:spPr>
          <a:xfrm>
            <a:off x="7461893" y="1865719"/>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F8BD75F4-38CA-BE7F-15FF-EF60355F284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10385386" y="5154110"/>
            <a:ext cx="1397000" cy="1397000"/>
          </a:xfrm>
          <a:prstGeom prst="rect">
            <a:avLst/>
          </a:prstGeom>
        </p:spPr>
      </p:pic>
      <p:pic>
        <p:nvPicPr>
          <p:cNvPr id="12" name="Picture 11" descr="A bottle of yellow liquid&#10;&#10;Description automatically generated">
            <a:extLst>
              <a:ext uri="{FF2B5EF4-FFF2-40B4-BE49-F238E27FC236}">
                <a16:creationId xmlns:a16="http://schemas.microsoft.com/office/drawing/2014/main" xmlns="" id="{854F2773-2442-15C7-5809-417F6308D9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54536" y="2384393"/>
            <a:ext cx="3335206" cy="4251248"/>
          </a:xfrm>
          <a:prstGeom prst="rect">
            <a:avLst/>
          </a:prstGeom>
        </p:spPr>
      </p:pic>
      <p:pic>
        <p:nvPicPr>
          <p:cNvPr id="14" name="Picture 13" descr="A close up of mushrooms&#10;&#10;Description automatically generated">
            <a:extLst>
              <a:ext uri="{FF2B5EF4-FFF2-40B4-BE49-F238E27FC236}">
                <a16:creationId xmlns:a16="http://schemas.microsoft.com/office/drawing/2014/main" xmlns="" id="{A6DACF6B-0EFF-E9EF-8644-019F8DBD95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288" y="2391634"/>
            <a:ext cx="3944890" cy="3944890"/>
          </a:xfrm>
          <a:prstGeom prst="rect">
            <a:avLst/>
          </a:prstGeom>
        </p:spPr>
      </p:pic>
      <p:pic>
        <p:nvPicPr>
          <p:cNvPr id="3" name="Picture 2">
            <a:extLst>
              <a:ext uri="{FF2B5EF4-FFF2-40B4-BE49-F238E27FC236}">
                <a16:creationId xmlns:a16="http://schemas.microsoft.com/office/drawing/2014/main" xmlns="" id="{587AA92B-ECEE-DD04-8111-D1E2E5141F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4622859" y="2002661"/>
            <a:ext cx="4876960" cy="4876960"/>
          </a:xfrm>
          <a:prstGeom prst="rect">
            <a:avLst/>
          </a:prstGeom>
        </p:spPr>
      </p:pic>
    </p:spTree>
    <p:extLst>
      <p:ext uri="{BB962C8B-B14F-4D97-AF65-F5344CB8AC3E}">
        <p14:creationId xmlns:p14="http://schemas.microsoft.com/office/powerpoint/2010/main" val="1066982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249346" y="173968"/>
            <a:ext cx="11902711" cy="1155700"/>
          </a:xfrm>
          <a:custGeom>
            <a:avLst/>
            <a:gdLst>
              <a:gd name="connsiteX0" fmla="*/ 0 w 11902711"/>
              <a:gd name="connsiteY0" fmla="*/ 577850 h 1155700"/>
              <a:gd name="connsiteX1" fmla="*/ 577850 w 11902711"/>
              <a:gd name="connsiteY1" fmla="*/ 0 h 1155700"/>
              <a:gd name="connsiteX2" fmla="*/ 11324861 w 11902711"/>
              <a:gd name="connsiteY2" fmla="*/ 0 h 1155700"/>
              <a:gd name="connsiteX3" fmla="*/ 11902711 w 11902711"/>
              <a:gd name="connsiteY3" fmla="*/ 577850 h 1155700"/>
              <a:gd name="connsiteX4" fmla="*/ 11902711 w 11902711"/>
              <a:gd name="connsiteY4" fmla="*/ 577850 h 1155700"/>
              <a:gd name="connsiteX5" fmla="*/ 11324861 w 11902711"/>
              <a:gd name="connsiteY5" fmla="*/ 1155700 h 1155700"/>
              <a:gd name="connsiteX6" fmla="*/ 577850 w 11902711"/>
              <a:gd name="connsiteY6" fmla="*/ 1155700 h 1155700"/>
              <a:gd name="connsiteX7" fmla="*/ 0 w 11902711"/>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2711" h="1155700" fill="none" extrusionOk="0">
                <a:moveTo>
                  <a:pt x="0" y="577850"/>
                </a:moveTo>
                <a:cubicBezTo>
                  <a:pt x="-5859" y="221266"/>
                  <a:pt x="264522" y="-12059"/>
                  <a:pt x="577850" y="0"/>
                </a:cubicBezTo>
                <a:cubicBezTo>
                  <a:pt x="2818058" y="82930"/>
                  <a:pt x="9323943" y="28335"/>
                  <a:pt x="11324861" y="0"/>
                </a:cubicBezTo>
                <a:cubicBezTo>
                  <a:pt x="11649536" y="40381"/>
                  <a:pt x="11879324" y="226746"/>
                  <a:pt x="11902711" y="577850"/>
                </a:cubicBezTo>
                <a:lnTo>
                  <a:pt x="11902711" y="577850"/>
                </a:lnTo>
                <a:cubicBezTo>
                  <a:pt x="11861408" y="945507"/>
                  <a:pt x="11646633" y="1159205"/>
                  <a:pt x="11324861" y="1155700"/>
                </a:cubicBezTo>
                <a:cubicBezTo>
                  <a:pt x="8893820" y="1112373"/>
                  <a:pt x="4240928" y="1130004"/>
                  <a:pt x="577850" y="1155700"/>
                </a:cubicBezTo>
                <a:cubicBezTo>
                  <a:pt x="245341" y="1150173"/>
                  <a:pt x="11305" y="942697"/>
                  <a:pt x="0" y="577850"/>
                </a:cubicBezTo>
                <a:close/>
              </a:path>
              <a:path w="11902711" h="1155700" stroke="0" extrusionOk="0">
                <a:moveTo>
                  <a:pt x="0" y="577850"/>
                </a:moveTo>
                <a:cubicBezTo>
                  <a:pt x="-15463" y="254202"/>
                  <a:pt x="260848" y="-14997"/>
                  <a:pt x="577850" y="0"/>
                </a:cubicBezTo>
                <a:cubicBezTo>
                  <a:pt x="2126886" y="158897"/>
                  <a:pt x="7894813" y="6292"/>
                  <a:pt x="11324861" y="0"/>
                </a:cubicBezTo>
                <a:cubicBezTo>
                  <a:pt x="11628141" y="-28247"/>
                  <a:pt x="11922230" y="270444"/>
                  <a:pt x="11902711" y="577850"/>
                </a:cubicBezTo>
                <a:lnTo>
                  <a:pt x="11902711" y="577850"/>
                </a:lnTo>
                <a:cubicBezTo>
                  <a:pt x="11891077" y="902652"/>
                  <a:pt x="11677483" y="1203001"/>
                  <a:pt x="11324861" y="1155700"/>
                </a:cubicBezTo>
                <a:cubicBezTo>
                  <a:pt x="10064214" y="1218082"/>
                  <a:pt x="3286706"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Thực phẩm nào chứa nhiều vi-ta-min và chất khoáng?</a:t>
            </a:r>
            <a:endParaRPr lang="en-US" sz="4000" b="1" dirty="0">
              <a:solidFill>
                <a:schemeClr val="tx1"/>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6CFAA1CE-1570-5077-D416-339C2DC74864}"/>
              </a:ext>
            </a:extLst>
          </p:cNvPr>
          <p:cNvSpPr/>
          <p:nvPr/>
        </p:nvSpPr>
        <p:spPr>
          <a:xfrm>
            <a:off x="238722" y="1856480"/>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16F6BBEA-E5D4-DCCE-5EDB-DBB075E00C7F}"/>
              </a:ext>
            </a:extLst>
          </p:cNvPr>
          <p:cNvSpPr/>
          <p:nvPr/>
        </p:nvSpPr>
        <p:spPr>
          <a:xfrm>
            <a:off x="7498055" y="1898123"/>
            <a:ext cx="4320493" cy="4769922"/>
          </a:xfrm>
          <a:custGeom>
            <a:avLst/>
            <a:gdLst>
              <a:gd name="connsiteX0" fmla="*/ 0 w 4320493"/>
              <a:gd name="connsiteY0" fmla="*/ 720097 h 4769922"/>
              <a:gd name="connsiteX1" fmla="*/ 720097 w 4320493"/>
              <a:gd name="connsiteY1" fmla="*/ 0 h 4769922"/>
              <a:gd name="connsiteX2" fmla="*/ 1238551 w 4320493"/>
              <a:gd name="connsiteY2" fmla="*/ 0 h 4769922"/>
              <a:gd name="connsiteX3" fmla="*/ 1785808 w 4320493"/>
              <a:gd name="connsiteY3" fmla="*/ 0 h 4769922"/>
              <a:gd name="connsiteX4" fmla="*/ 2390670 w 4320493"/>
              <a:gd name="connsiteY4" fmla="*/ 0 h 4769922"/>
              <a:gd name="connsiteX5" fmla="*/ 3024336 w 4320493"/>
              <a:gd name="connsiteY5" fmla="*/ 0 h 4769922"/>
              <a:gd name="connsiteX6" fmla="*/ 3600396 w 4320493"/>
              <a:gd name="connsiteY6" fmla="*/ 0 h 4769922"/>
              <a:gd name="connsiteX7" fmla="*/ 4320493 w 4320493"/>
              <a:gd name="connsiteY7" fmla="*/ 720097 h 4769922"/>
              <a:gd name="connsiteX8" fmla="*/ 4320493 w 4320493"/>
              <a:gd name="connsiteY8" fmla="*/ 1352745 h 4769922"/>
              <a:gd name="connsiteX9" fmla="*/ 4320493 w 4320493"/>
              <a:gd name="connsiteY9" fmla="*/ 1918799 h 4769922"/>
              <a:gd name="connsiteX10" fmla="*/ 4320493 w 4320493"/>
              <a:gd name="connsiteY10" fmla="*/ 2551447 h 4769922"/>
              <a:gd name="connsiteX11" fmla="*/ 4320493 w 4320493"/>
              <a:gd name="connsiteY11" fmla="*/ 3217393 h 4769922"/>
              <a:gd name="connsiteX12" fmla="*/ 4320493 w 4320493"/>
              <a:gd name="connsiteY12" fmla="*/ 4049825 h 4769922"/>
              <a:gd name="connsiteX13" fmla="*/ 3600396 w 4320493"/>
              <a:gd name="connsiteY13" fmla="*/ 4769922 h 4769922"/>
              <a:gd name="connsiteX14" fmla="*/ 2966730 w 4320493"/>
              <a:gd name="connsiteY14" fmla="*/ 4769922 h 4769922"/>
              <a:gd name="connsiteX15" fmla="*/ 2419473 w 4320493"/>
              <a:gd name="connsiteY15" fmla="*/ 4769922 h 4769922"/>
              <a:gd name="connsiteX16" fmla="*/ 1814611 w 4320493"/>
              <a:gd name="connsiteY16" fmla="*/ 4769922 h 4769922"/>
              <a:gd name="connsiteX17" fmla="*/ 1296157 w 4320493"/>
              <a:gd name="connsiteY17" fmla="*/ 4769922 h 4769922"/>
              <a:gd name="connsiteX18" fmla="*/ 720097 w 4320493"/>
              <a:gd name="connsiteY18" fmla="*/ 4769922 h 4769922"/>
              <a:gd name="connsiteX19" fmla="*/ 0 w 4320493"/>
              <a:gd name="connsiteY19" fmla="*/ 4049825 h 4769922"/>
              <a:gd name="connsiteX20" fmla="*/ 0 w 4320493"/>
              <a:gd name="connsiteY20" fmla="*/ 3417177 h 4769922"/>
              <a:gd name="connsiteX21" fmla="*/ 0 w 4320493"/>
              <a:gd name="connsiteY21" fmla="*/ 2817826 h 4769922"/>
              <a:gd name="connsiteX22" fmla="*/ 0 w 4320493"/>
              <a:gd name="connsiteY22" fmla="*/ 2085285 h 4769922"/>
              <a:gd name="connsiteX23" fmla="*/ 0 w 4320493"/>
              <a:gd name="connsiteY23" fmla="*/ 1386043 h 4769922"/>
              <a:gd name="connsiteX24" fmla="*/ 0 w 4320493"/>
              <a:gd name="connsiteY24" fmla="*/ 720097 h 47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93" h="4769922" fill="none" extrusionOk="0">
                <a:moveTo>
                  <a:pt x="0" y="720097"/>
                </a:moveTo>
                <a:cubicBezTo>
                  <a:pt x="9095" y="330224"/>
                  <a:pt x="365161" y="-6938"/>
                  <a:pt x="720097" y="0"/>
                </a:cubicBezTo>
                <a:cubicBezTo>
                  <a:pt x="934998" y="21351"/>
                  <a:pt x="984437" y="-9851"/>
                  <a:pt x="1238551" y="0"/>
                </a:cubicBezTo>
                <a:cubicBezTo>
                  <a:pt x="1492665" y="9851"/>
                  <a:pt x="1603518" y="23305"/>
                  <a:pt x="1785808" y="0"/>
                </a:cubicBezTo>
                <a:cubicBezTo>
                  <a:pt x="1968098" y="-23305"/>
                  <a:pt x="2142452" y="16925"/>
                  <a:pt x="2390670" y="0"/>
                </a:cubicBezTo>
                <a:cubicBezTo>
                  <a:pt x="2638888" y="-16925"/>
                  <a:pt x="2796208" y="-21395"/>
                  <a:pt x="3024336" y="0"/>
                </a:cubicBezTo>
                <a:cubicBezTo>
                  <a:pt x="3252464" y="21395"/>
                  <a:pt x="3374962" y="22275"/>
                  <a:pt x="3600396" y="0"/>
                </a:cubicBezTo>
                <a:cubicBezTo>
                  <a:pt x="3973296" y="15960"/>
                  <a:pt x="4341140" y="307976"/>
                  <a:pt x="4320493" y="720097"/>
                </a:cubicBezTo>
                <a:cubicBezTo>
                  <a:pt x="4314938" y="959884"/>
                  <a:pt x="4326985" y="1168731"/>
                  <a:pt x="4320493" y="1352745"/>
                </a:cubicBezTo>
                <a:cubicBezTo>
                  <a:pt x="4314001" y="1536759"/>
                  <a:pt x="4338388" y="1757366"/>
                  <a:pt x="4320493" y="1918799"/>
                </a:cubicBezTo>
                <a:cubicBezTo>
                  <a:pt x="4302598" y="2080232"/>
                  <a:pt x="4299936" y="2381394"/>
                  <a:pt x="4320493" y="2551447"/>
                </a:cubicBezTo>
                <a:cubicBezTo>
                  <a:pt x="4341050" y="2721500"/>
                  <a:pt x="4333570" y="2924793"/>
                  <a:pt x="4320493" y="3217393"/>
                </a:cubicBezTo>
                <a:cubicBezTo>
                  <a:pt x="4307416" y="3509993"/>
                  <a:pt x="4343458" y="3763326"/>
                  <a:pt x="4320493" y="4049825"/>
                </a:cubicBezTo>
                <a:cubicBezTo>
                  <a:pt x="4352206" y="4420637"/>
                  <a:pt x="4020687" y="4734822"/>
                  <a:pt x="3600396" y="4769922"/>
                </a:cubicBezTo>
                <a:cubicBezTo>
                  <a:pt x="3345393" y="4755471"/>
                  <a:pt x="3132396" y="4793018"/>
                  <a:pt x="2966730" y="4769922"/>
                </a:cubicBezTo>
                <a:cubicBezTo>
                  <a:pt x="2801064" y="4746826"/>
                  <a:pt x="2631559" y="4773856"/>
                  <a:pt x="2419473" y="4769922"/>
                </a:cubicBezTo>
                <a:cubicBezTo>
                  <a:pt x="2207387" y="4765988"/>
                  <a:pt x="2070206" y="4750563"/>
                  <a:pt x="1814611" y="4769922"/>
                </a:cubicBezTo>
                <a:cubicBezTo>
                  <a:pt x="1559016" y="4789281"/>
                  <a:pt x="1434515" y="4777482"/>
                  <a:pt x="1296157" y="4769922"/>
                </a:cubicBezTo>
                <a:cubicBezTo>
                  <a:pt x="1157799" y="4762362"/>
                  <a:pt x="934333" y="4787353"/>
                  <a:pt x="720097" y="4769922"/>
                </a:cubicBezTo>
                <a:cubicBezTo>
                  <a:pt x="277691" y="4774615"/>
                  <a:pt x="61731" y="4505797"/>
                  <a:pt x="0" y="4049825"/>
                </a:cubicBezTo>
                <a:cubicBezTo>
                  <a:pt x="21930" y="3903672"/>
                  <a:pt x="-29833" y="3686726"/>
                  <a:pt x="0" y="3417177"/>
                </a:cubicBezTo>
                <a:cubicBezTo>
                  <a:pt x="29833" y="3147628"/>
                  <a:pt x="-12969" y="3105536"/>
                  <a:pt x="0" y="2817826"/>
                </a:cubicBezTo>
                <a:cubicBezTo>
                  <a:pt x="12969" y="2530116"/>
                  <a:pt x="10255" y="2249485"/>
                  <a:pt x="0" y="2085285"/>
                </a:cubicBezTo>
                <a:cubicBezTo>
                  <a:pt x="-10255" y="1921085"/>
                  <a:pt x="14336" y="1581410"/>
                  <a:pt x="0" y="1386043"/>
                </a:cubicBezTo>
                <a:cubicBezTo>
                  <a:pt x="-14336" y="1190676"/>
                  <a:pt x="-4523" y="939056"/>
                  <a:pt x="0" y="720097"/>
                </a:cubicBezTo>
                <a:close/>
              </a:path>
              <a:path w="4320493" h="4769922" stroke="0" extrusionOk="0">
                <a:moveTo>
                  <a:pt x="0" y="720097"/>
                </a:moveTo>
                <a:cubicBezTo>
                  <a:pt x="22765" y="257101"/>
                  <a:pt x="270682" y="-67851"/>
                  <a:pt x="720097" y="0"/>
                </a:cubicBezTo>
                <a:cubicBezTo>
                  <a:pt x="942180" y="14273"/>
                  <a:pt x="1071403" y="13597"/>
                  <a:pt x="1324960" y="0"/>
                </a:cubicBezTo>
                <a:cubicBezTo>
                  <a:pt x="1578517" y="-13597"/>
                  <a:pt x="1730955" y="-20545"/>
                  <a:pt x="1901020" y="0"/>
                </a:cubicBezTo>
                <a:cubicBezTo>
                  <a:pt x="2071085" y="20545"/>
                  <a:pt x="2356973" y="-5488"/>
                  <a:pt x="2534685" y="0"/>
                </a:cubicBezTo>
                <a:cubicBezTo>
                  <a:pt x="2712398" y="5488"/>
                  <a:pt x="3156891" y="51847"/>
                  <a:pt x="3600396" y="0"/>
                </a:cubicBezTo>
                <a:cubicBezTo>
                  <a:pt x="3977493" y="-14651"/>
                  <a:pt x="4303458" y="326150"/>
                  <a:pt x="4320493" y="720097"/>
                </a:cubicBezTo>
                <a:cubicBezTo>
                  <a:pt x="4305466" y="968651"/>
                  <a:pt x="4326689" y="1146310"/>
                  <a:pt x="4320493" y="1352745"/>
                </a:cubicBezTo>
                <a:cubicBezTo>
                  <a:pt x="4314297" y="1559180"/>
                  <a:pt x="4299592" y="1779775"/>
                  <a:pt x="4320493" y="1952096"/>
                </a:cubicBezTo>
                <a:cubicBezTo>
                  <a:pt x="4341394" y="2124417"/>
                  <a:pt x="4305785" y="2364329"/>
                  <a:pt x="4320493" y="2551447"/>
                </a:cubicBezTo>
                <a:cubicBezTo>
                  <a:pt x="4335201" y="2738565"/>
                  <a:pt x="4287594" y="2969498"/>
                  <a:pt x="4320493" y="3250690"/>
                </a:cubicBezTo>
                <a:cubicBezTo>
                  <a:pt x="4353392" y="3531882"/>
                  <a:pt x="4335347" y="3779909"/>
                  <a:pt x="4320493" y="4049825"/>
                </a:cubicBezTo>
                <a:cubicBezTo>
                  <a:pt x="4355285" y="4426074"/>
                  <a:pt x="3986442" y="4765640"/>
                  <a:pt x="3600396" y="4769922"/>
                </a:cubicBezTo>
                <a:cubicBezTo>
                  <a:pt x="3451321" y="4777124"/>
                  <a:pt x="3230184" y="4745577"/>
                  <a:pt x="3110745" y="4769922"/>
                </a:cubicBezTo>
                <a:cubicBezTo>
                  <a:pt x="2991306" y="4794267"/>
                  <a:pt x="2741204" y="4761004"/>
                  <a:pt x="2505882" y="4769922"/>
                </a:cubicBezTo>
                <a:cubicBezTo>
                  <a:pt x="2270560" y="4778840"/>
                  <a:pt x="2144283" y="4767063"/>
                  <a:pt x="1958626" y="4769922"/>
                </a:cubicBezTo>
                <a:cubicBezTo>
                  <a:pt x="1772969" y="4772781"/>
                  <a:pt x="1497851" y="4777254"/>
                  <a:pt x="1324960" y="4769922"/>
                </a:cubicBezTo>
                <a:cubicBezTo>
                  <a:pt x="1152069" y="4762590"/>
                  <a:pt x="976382" y="4785642"/>
                  <a:pt x="720097" y="4769922"/>
                </a:cubicBezTo>
                <a:cubicBezTo>
                  <a:pt x="342307" y="4739220"/>
                  <a:pt x="11771" y="4471613"/>
                  <a:pt x="0" y="4049825"/>
                </a:cubicBezTo>
                <a:cubicBezTo>
                  <a:pt x="19942" y="3866818"/>
                  <a:pt x="21135" y="3582354"/>
                  <a:pt x="0" y="3383879"/>
                </a:cubicBezTo>
                <a:cubicBezTo>
                  <a:pt x="-21135" y="3185404"/>
                  <a:pt x="-35779" y="2863836"/>
                  <a:pt x="0" y="2651339"/>
                </a:cubicBezTo>
                <a:cubicBezTo>
                  <a:pt x="35779" y="2438842"/>
                  <a:pt x="-34009" y="2071563"/>
                  <a:pt x="0" y="1918799"/>
                </a:cubicBezTo>
                <a:cubicBezTo>
                  <a:pt x="34009" y="1766035"/>
                  <a:pt x="32299" y="1085595"/>
                  <a:pt x="0" y="72009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F8BD75F4-38CA-BE7F-15FF-EF60355F284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3295322" y="5152493"/>
            <a:ext cx="1397000" cy="1397000"/>
          </a:xfrm>
          <a:prstGeom prst="rect">
            <a:avLst/>
          </a:prstGeom>
        </p:spPr>
      </p:pic>
      <p:pic>
        <p:nvPicPr>
          <p:cNvPr id="5" name="Picture 4" descr="A glass of milk pouring into a glass&#10;&#10;Description automatically generated">
            <a:extLst>
              <a:ext uri="{FF2B5EF4-FFF2-40B4-BE49-F238E27FC236}">
                <a16:creationId xmlns:a16="http://schemas.microsoft.com/office/drawing/2014/main" xmlns="" id="{B80A3753-327C-FF1B-63FD-D0A8257D7881}"/>
              </a:ext>
            </a:extLst>
          </p:cNvPr>
          <p:cNvPicPr>
            <a:picLocks noChangeAspect="1"/>
          </p:cNvPicPr>
          <p:nvPr/>
        </p:nvPicPr>
        <p:blipFill rotWithShape="1">
          <a:blip r:embed="rId13">
            <a:extLst>
              <a:ext uri="{28A0092B-C50C-407E-A947-70E740481C1C}">
                <a14:useLocalDpi xmlns:a14="http://schemas.microsoft.com/office/drawing/2010/main" val="0"/>
              </a:ext>
            </a:extLst>
          </a:blip>
          <a:srcRect l="47108"/>
          <a:stretch/>
        </p:blipFill>
        <p:spPr>
          <a:xfrm>
            <a:off x="1385680" y="1843067"/>
            <a:ext cx="1971734" cy="4615648"/>
          </a:xfrm>
          <a:prstGeom prst="rect">
            <a:avLst/>
          </a:prstGeom>
        </p:spPr>
      </p:pic>
      <p:pic>
        <p:nvPicPr>
          <p:cNvPr id="8" name="Picture 7" descr="A close up of food&#10;&#10;Description automatically generated">
            <a:extLst>
              <a:ext uri="{FF2B5EF4-FFF2-40B4-BE49-F238E27FC236}">
                <a16:creationId xmlns:a16="http://schemas.microsoft.com/office/drawing/2014/main" xmlns="" id="{804EE2A3-4B74-3DB3-A391-71BE8FBDDD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86919" y="1982059"/>
            <a:ext cx="4547411" cy="4075534"/>
          </a:xfrm>
          <a:prstGeom prst="rect">
            <a:avLst/>
          </a:prstGeom>
        </p:spPr>
      </p:pic>
      <p:pic>
        <p:nvPicPr>
          <p:cNvPr id="3" name="Picture 2">
            <a:extLst>
              <a:ext uri="{FF2B5EF4-FFF2-40B4-BE49-F238E27FC236}">
                <a16:creationId xmlns:a16="http://schemas.microsoft.com/office/drawing/2014/main" xmlns="" id="{5F571EC8-B075-5EEF-D7B3-92FD15AEAF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2871" y="1982059"/>
            <a:ext cx="4876960" cy="4876960"/>
          </a:xfrm>
          <a:prstGeom prst="rect">
            <a:avLst/>
          </a:prstGeom>
        </p:spPr>
      </p:pic>
    </p:spTree>
    <p:extLst>
      <p:ext uri="{BB962C8B-B14F-4D97-AF65-F5344CB8AC3E}">
        <p14:creationId xmlns:p14="http://schemas.microsoft.com/office/powerpoint/2010/main" val="4415917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xmlns="" id="{02B0C8B2-0579-BD9D-50FC-B7CB7F84E63E}"/>
              </a:ext>
            </a:extLst>
          </p:cNvPr>
          <p:cNvSpPr txBox="1"/>
          <p:nvPr/>
        </p:nvSpPr>
        <p:spPr>
          <a:xfrm>
            <a:off x="1306539" y="2009170"/>
            <a:ext cx="9755160" cy="2760058"/>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vi-VN" sz="11500" b="1" spc="50" dirty="0">
                <a:ln w="0"/>
                <a:solidFill>
                  <a:srgbClr val="0070C0"/>
                </a:solidFill>
                <a:effectLst>
                  <a:innerShdw blurRad="63500" dist="50800" dir="13500000">
                    <a:srgbClr val="000000">
                      <a:alpha val="50000"/>
                    </a:srgbClr>
                  </a:innerShdw>
                </a:effectLst>
                <a:latin typeface="UTM Cookies" panose="02040603050506020204" pitchFamily="18" charset="0"/>
              </a:rPr>
              <a:t>CÙNG ÔN TẬP</a:t>
            </a:r>
            <a:endParaRPr lang="en-US" sz="11500" b="1" spc="50" dirty="0">
              <a:ln w="0"/>
              <a:solidFill>
                <a:srgbClr val="0070C0"/>
              </a:solidFill>
              <a:effectLst>
                <a:innerShdw blurRad="63500" dist="50800" dir="13500000">
                  <a:srgbClr val="000000">
                    <a:alpha val="50000"/>
                  </a:srgbClr>
                </a:innerShdw>
              </a:effectLst>
              <a:latin typeface="UTM Cookies" panose="02040603050506020204" pitchFamily="18" charset="0"/>
            </a:endParaRPr>
          </a:p>
        </p:txBody>
      </p:sp>
    </p:spTree>
    <p:extLst>
      <p:ext uri="{BB962C8B-B14F-4D97-AF65-F5344CB8AC3E}">
        <p14:creationId xmlns:p14="http://schemas.microsoft.com/office/powerpoint/2010/main" val="18590371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4" presetClass="emph" presetSubtype="0" fill="hold" grpId="1"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4"/>
                                        </p:tgtEl>
                                        <p:attrNameLst>
                                          <p:attrName>ppt_x</p:attrName>
                                          <p:attrName>ppt_y</p:attrName>
                                        </p:attrNameLst>
                                      </p:cBhvr>
                                    </p:animMotion>
                                    <p:animRot by="1500000">
                                      <p:cBhvr>
                                        <p:cTn id="30" dur="125" fill="hold">
                                          <p:stCondLst>
                                            <p:cond delay="0"/>
                                          </p:stCondLst>
                                        </p:cTn>
                                        <p:tgtEl>
                                          <p:spTgt spid="4"/>
                                        </p:tgtEl>
                                        <p:attrNameLst>
                                          <p:attrName>r</p:attrName>
                                        </p:attrNameLst>
                                      </p:cBhvr>
                                    </p:animRot>
                                    <p:animRot by="-1500000">
                                      <p:cBhvr>
                                        <p:cTn id="31" dur="125" fill="hold">
                                          <p:stCondLst>
                                            <p:cond delay="125"/>
                                          </p:stCondLst>
                                        </p:cTn>
                                        <p:tgtEl>
                                          <p:spTgt spid="4"/>
                                        </p:tgtEl>
                                        <p:attrNameLst>
                                          <p:attrName>r</p:attrName>
                                        </p:attrNameLst>
                                      </p:cBhvr>
                                    </p:animRot>
                                    <p:animRot by="-1500000">
                                      <p:cBhvr>
                                        <p:cTn id="32" dur="125" fill="hold">
                                          <p:stCondLst>
                                            <p:cond delay="250"/>
                                          </p:stCondLst>
                                        </p:cTn>
                                        <p:tgtEl>
                                          <p:spTgt spid="4"/>
                                        </p:tgtEl>
                                        <p:attrNameLst>
                                          <p:attrName>r</p:attrName>
                                        </p:attrNameLst>
                                      </p:cBhvr>
                                    </p:animRot>
                                    <p:animRot by="1500000">
                                      <p:cBhvr>
                                        <p:cTn id="3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09" y="1276058"/>
            <a:ext cx="2209829" cy="4753553"/>
          </a:xfrm>
          <a:prstGeom prst="rect">
            <a:avLst/>
          </a:prstGeom>
        </p:spPr>
      </p:pic>
      <p:pic>
        <p:nvPicPr>
          <p:cNvPr id="20" name="图片 19">
            <a:extLst>
              <a:ext uri="{FF2B5EF4-FFF2-40B4-BE49-F238E27FC236}">
                <a16:creationId xmlns:a16="http://schemas.microsoft.com/office/drawing/2014/main" xmlns=""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982" y="2506185"/>
            <a:ext cx="1593856" cy="3873440"/>
          </a:xfrm>
          <a:prstGeom prst="rect">
            <a:avLst/>
          </a:prstGeom>
        </p:spPr>
      </p:pic>
      <p:pic>
        <p:nvPicPr>
          <p:cNvPr id="22" name="图片 21">
            <a:extLst>
              <a:ext uri="{FF2B5EF4-FFF2-40B4-BE49-F238E27FC236}">
                <a16:creationId xmlns:a16="http://schemas.microsoft.com/office/drawing/2014/main" xmlns="" id="{83A5FAC8-C037-43AB-B2C8-FA66AABD8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53" y="2463830"/>
            <a:ext cx="1411434" cy="3671933"/>
          </a:xfrm>
          <a:prstGeom prst="rect">
            <a:avLst/>
          </a:prstGeom>
        </p:spPr>
      </p:pic>
      <p:pic>
        <p:nvPicPr>
          <p:cNvPr id="48" name="图片 47">
            <a:extLst>
              <a:ext uri="{FF2B5EF4-FFF2-40B4-BE49-F238E27FC236}">
                <a16:creationId xmlns:a16="http://schemas.microsoft.com/office/drawing/2014/main" xmlns="" id="{67A44B81-C6DB-4D03-99BF-6A35480DB530}"/>
              </a:ext>
            </a:extLst>
          </p:cNvPr>
          <p:cNvPicPr>
            <a:picLocks noChangeAspect="1"/>
          </p:cNvPicPr>
          <p:nvPr/>
        </p:nvPicPr>
        <p:blipFill>
          <a:blip r:embed="rId5"/>
          <a:stretch>
            <a:fillRect/>
          </a:stretch>
        </p:blipFill>
        <p:spPr>
          <a:xfrm>
            <a:off x="4566675" y="3126177"/>
            <a:ext cx="1571550" cy="1648564"/>
          </a:xfrm>
          <a:prstGeom prst="rect">
            <a:avLst/>
          </a:prstGeom>
        </p:spPr>
      </p:pic>
      <p:pic>
        <p:nvPicPr>
          <p:cNvPr id="51" name="图片 50">
            <a:extLst>
              <a:ext uri="{FF2B5EF4-FFF2-40B4-BE49-F238E27FC236}">
                <a16:creationId xmlns:a16="http://schemas.microsoft.com/office/drawing/2014/main" xmlns="" id="{C5CBD313-1FB2-4512-9BED-9B5B31612495}"/>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xmlns="" id="{9EFEE9FE-4927-4B8D-BBC4-150D878E7E6C}"/>
              </a:ext>
            </a:extLst>
          </p:cNvPr>
          <p:cNvGrpSpPr/>
          <p:nvPr/>
        </p:nvGrpSpPr>
        <p:grpSpPr>
          <a:xfrm>
            <a:off x="6307634" y="2934310"/>
            <a:ext cx="5516445" cy="3428646"/>
            <a:chOff x="5736735" y="2728183"/>
            <a:chExt cx="5516445" cy="3428646"/>
          </a:xfrm>
        </p:grpSpPr>
        <p:pic>
          <p:nvPicPr>
            <p:cNvPr id="69" name="图片 68">
              <a:extLst>
                <a:ext uri="{FF2B5EF4-FFF2-40B4-BE49-F238E27FC236}">
                  <a16:creationId xmlns:a16="http://schemas.microsoft.com/office/drawing/2014/main" xmlns=""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xmlns=""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TextBox 1">
            <a:extLst>
              <a:ext uri="{FF2B5EF4-FFF2-40B4-BE49-F238E27FC236}">
                <a16:creationId xmlns:a16="http://schemas.microsoft.com/office/drawing/2014/main" xmlns="" id="{0C90016F-BD48-A852-7309-B4BD9EDCC9CD}"/>
              </a:ext>
            </a:extLst>
          </p:cNvPr>
          <p:cNvSpPr txBox="1"/>
          <p:nvPr/>
        </p:nvSpPr>
        <p:spPr>
          <a:xfrm>
            <a:off x="4111254" y="1776158"/>
            <a:ext cx="6695907" cy="1876676"/>
          </a:xfrm>
          <a:prstGeom prst="rect">
            <a:avLst/>
          </a:prstGeom>
          <a:noFill/>
        </p:spPr>
        <p:txBody>
          <a:bodyPr wrap="square" rtlCol="0">
            <a:prstTxWarp prst="textArchUp">
              <a:avLst/>
            </a:prstTxWarp>
            <a:spAutoFit/>
          </a:bodyPr>
          <a:lstStyle/>
          <a:p>
            <a:pPr algn="ctr"/>
            <a:r>
              <a:rPr lang="en-US" sz="1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HOẠT ĐỘNG 1</a:t>
            </a:r>
          </a:p>
        </p:txBody>
      </p:sp>
    </p:spTree>
    <p:extLst>
      <p:ext uri="{BB962C8B-B14F-4D97-AF65-F5344CB8AC3E}">
        <p14:creationId xmlns:p14="http://schemas.microsoft.com/office/powerpoint/2010/main" val="210327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2" presetClass="entr" presetSubtype="8"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ppt_x</p:attrName>
                                        </p:attrNameLst>
                                      </p:cBhvr>
                                      <p:tavLst>
                                        <p:tav tm="0">
                                          <p:val>
                                            <p:strVal val="#ppt_x-#ppt_w*1.125000"/>
                                          </p:val>
                                        </p:tav>
                                        <p:tav tm="100000">
                                          <p:val>
                                            <p:strVal val="#ppt_x"/>
                                          </p:val>
                                        </p:tav>
                                      </p:tavLst>
                                    </p:anim>
                                    <p:animEffect transition="in" filter="wipe(right)">
                                      <p:cBhvr>
                                        <p:cTn id="27" dur="500"/>
                                        <p:tgtEl>
                                          <p:spTgt spid="70"/>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Words>
  <Application>Microsoft Office PowerPoint</Application>
  <PresentationFormat>Widescreen</PresentationFormat>
  <Paragraphs>119</Paragraphs>
  <Slides>34</Slides>
  <Notes>4</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微软雅黑</vt:lpstr>
      <vt:lpstr>宋体</vt:lpstr>
      <vt:lpstr>思源黑体 CN Bold</vt:lpstr>
      <vt:lpstr>#9Slide05 SVNClementine</vt:lpstr>
      <vt:lpstr>#9Slide06 SVNClementine</vt:lpstr>
      <vt:lpstr>Arial</vt:lpstr>
      <vt:lpstr>Calibri</vt:lpstr>
      <vt:lpstr>Calibri Light</vt:lpstr>
      <vt:lpstr>LNTH-LuoLuoNotangYuanTi 1</vt:lpstr>
      <vt:lpstr>SVN-Poky's</vt:lpstr>
      <vt:lpstr>Times New Roman</vt:lpstr>
      <vt:lpstr>UTM Cookies</vt:lpstr>
      <vt:lpstr>UTM Duepuntozero</vt:lpstr>
      <vt:lpstr>UTM Edwardian</vt:lpstr>
      <vt:lpstr>字魂20号-石头体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2024-05-07T11:54:35Z</dcterms:created>
  <dcterms:modified xsi:type="dcterms:W3CDTF">2024-05-07T11:54:53Z</dcterms:modified>
</cp:coreProperties>
</file>